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77" r:id="rId6"/>
    <p:sldId id="265" r:id="rId7"/>
    <p:sldId id="266" r:id="rId8"/>
    <p:sldId id="267" r:id="rId9"/>
    <p:sldId id="268" r:id="rId10"/>
    <p:sldId id="272" r:id="rId11"/>
    <p:sldId id="269" r:id="rId12"/>
    <p:sldId id="271" r:id="rId13"/>
    <p:sldId id="262" r:id="rId14"/>
    <p:sldId id="263" r:id="rId15"/>
    <p:sldId id="275" r:id="rId16"/>
    <p:sldId id="274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C7741D-B457-40C2-A1CB-40ED58D0EC88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38B975F5-63C4-489C-BC73-4BD129FA6A9B}">
      <dgm:prSet phldrT="[Text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sr-Cyrl-CS" sz="4000" b="1" dirty="0" smtClean="0">
              <a:solidFill>
                <a:schemeClr val="tx1"/>
              </a:solidFill>
            </a:rPr>
            <a:t>задаци</a:t>
          </a:r>
          <a:endParaRPr lang="en-US" sz="4000" b="1" dirty="0">
            <a:solidFill>
              <a:schemeClr val="tx1"/>
            </a:solidFill>
          </a:endParaRPr>
        </a:p>
      </dgm:t>
    </dgm:pt>
    <dgm:pt modelId="{88254375-EF48-4EF6-B32D-79DB607D6CEA}" type="parTrans" cxnId="{E46BA9DE-DA87-41ED-92BB-1F0DA326C84E}">
      <dgm:prSet/>
      <dgm:spPr/>
      <dgm:t>
        <a:bodyPr/>
        <a:lstStyle/>
        <a:p>
          <a:endParaRPr lang="en-US"/>
        </a:p>
      </dgm:t>
    </dgm:pt>
    <dgm:pt modelId="{F10273BD-CCD6-4612-B7F5-28CF5E90734A}" type="sibTrans" cxnId="{E46BA9DE-DA87-41ED-92BB-1F0DA326C84E}">
      <dgm:prSet/>
      <dgm:spPr/>
      <dgm:t>
        <a:bodyPr/>
        <a:lstStyle/>
        <a:p>
          <a:endParaRPr lang="en-US"/>
        </a:p>
      </dgm:t>
    </dgm:pt>
    <dgm:pt modelId="{37573B56-6AB0-4EF0-A50C-9DA0E01D4673}">
      <dgm:prSet phldrT="[Text]" custT="1"/>
      <dgm:spPr>
        <a:solidFill>
          <a:schemeClr val="tx2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sr-Cyrl-CS" sz="2800" b="1" dirty="0" smtClean="0">
              <a:solidFill>
                <a:schemeClr val="tx1"/>
              </a:solidFill>
            </a:rPr>
            <a:t>учесници</a:t>
          </a:r>
          <a:endParaRPr lang="en-US" sz="2800" b="1" dirty="0">
            <a:solidFill>
              <a:schemeClr val="tx1"/>
            </a:solidFill>
          </a:endParaRPr>
        </a:p>
      </dgm:t>
    </dgm:pt>
    <dgm:pt modelId="{2A074196-C021-453B-A02D-6C5CE60D5EBA}" type="parTrans" cxnId="{3DA21DBA-5291-4DB1-B759-B5979204B7A0}">
      <dgm:prSet/>
      <dgm:spPr/>
      <dgm:t>
        <a:bodyPr/>
        <a:lstStyle/>
        <a:p>
          <a:endParaRPr lang="en-US"/>
        </a:p>
      </dgm:t>
    </dgm:pt>
    <dgm:pt modelId="{ED0D71A5-74BC-419D-9DCC-B7B31789EEAA}" type="sibTrans" cxnId="{3DA21DBA-5291-4DB1-B759-B5979204B7A0}">
      <dgm:prSet/>
      <dgm:spPr/>
      <dgm:t>
        <a:bodyPr/>
        <a:lstStyle/>
        <a:p>
          <a:endParaRPr lang="en-US"/>
        </a:p>
      </dgm:t>
    </dgm:pt>
    <dgm:pt modelId="{AA710D81-2638-4CA7-BA52-C30F3BF4F355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sr-Cyrl-CS" sz="2800" b="1" dirty="0" smtClean="0">
              <a:solidFill>
                <a:schemeClr val="tx1"/>
              </a:solidFill>
            </a:rPr>
            <a:t>водитељи</a:t>
          </a:r>
          <a:endParaRPr lang="en-US" sz="2800" b="1" dirty="0">
            <a:solidFill>
              <a:schemeClr val="tx1"/>
            </a:solidFill>
          </a:endParaRPr>
        </a:p>
      </dgm:t>
    </dgm:pt>
    <dgm:pt modelId="{1115E78A-4626-47EF-8A2D-F72E099DA269}" type="parTrans" cxnId="{CC067BF3-484D-4B10-B36D-9D58DA6D4BCB}">
      <dgm:prSet/>
      <dgm:spPr/>
      <dgm:t>
        <a:bodyPr/>
        <a:lstStyle/>
        <a:p>
          <a:endParaRPr lang="en-US"/>
        </a:p>
      </dgm:t>
    </dgm:pt>
    <dgm:pt modelId="{998E96FD-8199-4F9F-A66E-C4D517A5F182}" type="sibTrans" cxnId="{CC067BF3-484D-4B10-B36D-9D58DA6D4BCB}">
      <dgm:prSet/>
      <dgm:spPr/>
      <dgm:t>
        <a:bodyPr/>
        <a:lstStyle/>
        <a:p>
          <a:endParaRPr lang="en-US"/>
        </a:p>
      </dgm:t>
    </dgm:pt>
    <dgm:pt modelId="{05F59AAE-1E49-461F-ADA3-F2DF897EEC98}" type="pres">
      <dgm:prSet presAssocID="{5AC7741D-B457-40C2-A1CB-40ED58D0EC8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F2B5201-A727-4B11-A134-CB040C32E2A6}" type="pres">
      <dgm:prSet presAssocID="{38B975F5-63C4-489C-BC73-4BD129FA6A9B}" presName="gear1" presStyleLbl="node1" presStyleIdx="0" presStyleCnt="3" custScaleX="109091" custScaleY="11267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53BB29-BDC1-4F06-AF43-B5E584BEE2F0}" type="pres">
      <dgm:prSet presAssocID="{38B975F5-63C4-489C-BC73-4BD129FA6A9B}" presName="gear1srcNode" presStyleLbl="node1" presStyleIdx="0" presStyleCnt="3"/>
      <dgm:spPr/>
      <dgm:t>
        <a:bodyPr/>
        <a:lstStyle/>
        <a:p>
          <a:endParaRPr lang="en-US"/>
        </a:p>
      </dgm:t>
    </dgm:pt>
    <dgm:pt modelId="{0749D2E0-7278-400A-B20C-91DF6803317F}" type="pres">
      <dgm:prSet presAssocID="{38B975F5-63C4-489C-BC73-4BD129FA6A9B}" presName="gear1dstNode" presStyleLbl="node1" presStyleIdx="0" presStyleCnt="3"/>
      <dgm:spPr/>
      <dgm:t>
        <a:bodyPr/>
        <a:lstStyle/>
        <a:p>
          <a:endParaRPr lang="en-US"/>
        </a:p>
      </dgm:t>
    </dgm:pt>
    <dgm:pt modelId="{94314DAA-4BB7-412B-99AD-C903A1F1B7FB}" type="pres">
      <dgm:prSet presAssocID="{37573B56-6AB0-4EF0-A50C-9DA0E01D4673}" presName="gear2" presStyleLbl="node1" presStyleIdx="1" presStyleCnt="3" custScaleX="119861" custScaleY="120282" custLinFactNeighborX="-5556" custLinFactNeighborY="2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F002B5-0551-486E-8954-B18A4A86E78A}" type="pres">
      <dgm:prSet presAssocID="{37573B56-6AB0-4EF0-A50C-9DA0E01D4673}" presName="gear2srcNode" presStyleLbl="node1" presStyleIdx="1" presStyleCnt="3"/>
      <dgm:spPr/>
      <dgm:t>
        <a:bodyPr/>
        <a:lstStyle/>
        <a:p>
          <a:endParaRPr lang="en-US"/>
        </a:p>
      </dgm:t>
    </dgm:pt>
    <dgm:pt modelId="{1ACBCCA2-1AB0-484F-9088-0D26376230C7}" type="pres">
      <dgm:prSet presAssocID="{37573B56-6AB0-4EF0-A50C-9DA0E01D4673}" presName="gear2dstNode" presStyleLbl="node1" presStyleIdx="1" presStyleCnt="3"/>
      <dgm:spPr/>
      <dgm:t>
        <a:bodyPr/>
        <a:lstStyle/>
        <a:p>
          <a:endParaRPr lang="en-US"/>
        </a:p>
      </dgm:t>
    </dgm:pt>
    <dgm:pt modelId="{46CD0F16-8753-42A9-AFC1-EAA0E1C2A4F2}" type="pres">
      <dgm:prSet presAssocID="{AA710D81-2638-4CA7-BA52-C30F3BF4F355}" presName="gear3" presStyleLbl="node1" presStyleIdx="2" presStyleCnt="3" custScaleX="117463" custScaleY="113136"/>
      <dgm:spPr/>
      <dgm:t>
        <a:bodyPr/>
        <a:lstStyle/>
        <a:p>
          <a:endParaRPr lang="en-US"/>
        </a:p>
      </dgm:t>
    </dgm:pt>
    <dgm:pt modelId="{3C3C719F-8463-49D2-AB9F-DC454561C260}" type="pres">
      <dgm:prSet presAssocID="{AA710D81-2638-4CA7-BA52-C30F3BF4F355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35DCF7-D025-4B43-989A-4D2E7BFA3398}" type="pres">
      <dgm:prSet presAssocID="{AA710D81-2638-4CA7-BA52-C30F3BF4F355}" presName="gear3srcNode" presStyleLbl="node1" presStyleIdx="2" presStyleCnt="3"/>
      <dgm:spPr/>
      <dgm:t>
        <a:bodyPr/>
        <a:lstStyle/>
        <a:p>
          <a:endParaRPr lang="en-US"/>
        </a:p>
      </dgm:t>
    </dgm:pt>
    <dgm:pt modelId="{59EE1836-149B-43E0-AF73-2307EE0402F6}" type="pres">
      <dgm:prSet presAssocID="{AA710D81-2638-4CA7-BA52-C30F3BF4F355}" presName="gear3dstNode" presStyleLbl="node1" presStyleIdx="2" presStyleCnt="3"/>
      <dgm:spPr/>
      <dgm:t>
        <a:bodyPr/>
        <a:lstStyle/>
        <a:p>
          <a:endParaRPr lang="en-US"/>
        </a:p>
      </dgm:t>
    </dgm:pt>
    <dgm:pt modelId="{E6B46C99-208A-4C4D-912E-92DD5C1D79BA}" type="pres">
      <dgm:prSet presAssocID="{F10273BD-CCD6-4612-B7F5-28CF5E90734A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4137CFD6-F9CF-4D62-BF97-E1E0048AE837}" type="pres">
      <dgm:prSet presAssocID="{ED0D71A5-74BC-419D-9DCC-B7B31789EEAA}" presName="connector2" presStyleLbl="sibTrans2D1" presStyleIdx="1" presStyleCnt="3" custLinFactNeighborX="-4778" custLinFactNeighborY="-1163"/>
      <dgm:spPr/>
      <dgm:t>
        <a:bodyPr/>
        <a:lstStyle/>
        <a:p>
          <a:endParaRPr lang="en-US"/>
        </a:p>
      </dgm:t>
    </dgm:pt>
    <dgm:pt modelId="{9753F8E8-3FCE-4BD5-B0AD-5CCF7FFD8CED}" type="pres">
      <dgm:prSet presAssocID="{998E96FD-8199-4F9F-A66E-C4D517A5F182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6767E429-AC2B-4C1D-8D41-9EE321AEFD85}" type="presOf" srcId="{5AC7741D-B457-40C2-A1CB-40ED58D0EC88}" destId="{05F59AAE-1E49-461F-ADA3-F2DF897EEC98}" srcOrd="0" destOrd="0" presId="urn:microsoft.com/office/officeart/2005/8/layout/gear1"/>
    <dgm:cxn modelId="{F3667058-FC53-4976-A211-25CC96847B97}" type="presOf" srcId="{F10273BD-CCD6-4612-B7F5-28CF5E90734A}" destId="{E6B46C99-208A-4C4D-912E-92DD5C1D79BA}" srcOrd="0" destOrd="0" presId="urn:microsoft.com/office/officeart/2005/8/layout/gear1"/>
    <dgm:cxn modelId="{A2BFC270-BEDE-4D7A-A63D-1AB693D36C16}" type="presOf" srcId="{37573B56-6AB0-4EF0-A50C-9DA0E01D4673}" destId="{20F002B5-0551-486E-8954-B18A4A86E78A}" srcOrd="1" destOrd="0" presId="urn:microsoft.com/office/officeart/2005/8/layout/gear1"/>
    <dgm:cxn modelId="{87D1037A-F549-4F0C-8605-7EBC0F11133F}" type="presOf" srcId="{38B975F5-63C4-489C-BC73-4BD129FA6A9B}" destId="{8F2B5201-A727-4B11-A134-CB040C32E2A6}" srcOrd="0" destOrd="0" presId="urn:microsoft.com/office/officeart/2005/8/layout/gear1"/>
    <dgm:cxn modelId="{CC067BF3-484D-4B10-B36D-9D58DA6D4BCB}" srcId="{5AC7741D-B457-40C2-A1CB-40ED58D0EC88}" destId="{AA710D81-2638-4CA7-BA52-C30F3BF4F355}" srcOrd="2" destOrd="0" parTransId="{1115E78A-4626-47EF-8A2D-F72E099DA269}" sibTransId="{998E96FD-8199-4F9F-A66E-C4D517A5F182}"/>
    <dgm:cxn modelId="{96DAFDFF-CE39-4024-A43F-BCE511697AFD}" type="presOf" srcId="{ED0D71A5-74BC-419D-9DCC-B7B31789EEAA}" destId="{4137CFD6-F9CF-4D62-BF97-E1E0048AE837}" srcOrd="0" destOrd="0" presId="urn:microsoft.com/office/officeart/2005/8/layout/gear1"/>
    <dgm:cxn modelId="{6B70B48A-AF55-4054-AA3E-2F726C2E455C}" type="presOf" srcId="{998E96FD-8199-4F9F-A66E-C4D517A5F182}" destId="{9753F8E8-3FCE-4BD5-B0AD-5CCF7FFD8CED}" srcOrd="0" destOrd="0" presId="urn:microsoft.com/office/officeart/2005/8/layout/gear1"/>
    <dgm:cxn modelId="{8240A48D-3784-48D3-9D6C-3B5D11155BF6}" type="presOf" srcId="{37573B56-6AB0-4EF0-A50C-9DA0E01D4673}" destId="{94314DAA-4BB7-412B-99AD-C903A1F1B7FB}" srcOrd="0" destOrd="0" presId="urn:microsoft.com/office/officeart/2005/8/layout/gear1"/>
    <dgm:cxn modelId="{5CE02C12-1564-4E45-8B37-EA60711D795A}" type="presOf" srcId="{AA710D81-2638-4CA7-BA52-C30F3BF4F355}" destId="{46CD0F16-8753-42A9-AFC1-EAA0E1C2A4F2}" srcOrd="0" destOrd="0" presId="urn:microsoft.com/office/officeart/2005/8/layout/gear1"/>
    <dgm:cxn modelId="{A8E6EFBF-145B-4A33-BD64-4E66C1001ACC}" type="presOf" srcId="{38B975F5-63C4-489C-BC73-4BD129FA6A9B}" destId="{3253BB29-BDC1-4F06-AF43-B5E584BEE2F0}" srcOrd="1" destOrd="0" presId="urn:microsoft.com/office/officeart/2005/8/layout/gear1"/>
    <dgm:cxn modelId="{3DA21DBA-5291-4DB1-B759-B5979204B7A0}" srcId="{5AC7741D-B457-40C2-A1CB-40ED58D0EC88}" destId="{37573B56-6AB0-4EF0-A50C-9DA0E01D4673}" srcOrd="1" destOrd="0" parTransId="{2A074196-C021-453B-A02D-6C5CE60D5EBA}" sibTransId="{ED0D71A5-74BC-419D-9DCC-B7B31789EEAA}"/>
    <dgm:cxn modelId="{E46BA9DE-DA87-41ED-92BB-1F0DA326C84E}" srcId="{5AC7741D-B457-40C2-A1CB-40ED58D0EC88}" destId="{38B975F5-63C4-489C-BC73-4BD129FA6A9B}" srcOrd="0" destOrd="0" parTransId="{88254375-EF48-4EF6-B32D-79DB607D6CEA}" sibTransId="{F10273BD-CCD6-4612-B7F5-28CF5E90734A}"/>
    <dgm:cxn modelId="{6D2ECE98-338F-4B59-B2BF-0CADFCCC0A5B}" type="presOf" srcId="{37573B56-6AB0-4EF0-A50C-9DA0E01D4673}" destId="{1ACBCCA2-1AB0-484F-9088-0D26376230C7}" srcOrd="2" destOrd="0" presId="urn:microsoft.com/office/officeart/2005/8/layout/gear1"/>
    <dgm:cxn modelId="{3D9FB3E2-EFCA-4ED0-9A5E-051423D9DA5B}" type="presOf" srcId="{AA710D81-2638-4CA7-BA52-C30F3BF4F355}" destId="{59EE1836-149B-43E0-AF73-2307EE0402F6}" srcOrd="3" destOrd="0" presId="urn:microsoft.com/office/officeart/2005/8/layout/gear1"/>
    <dgm:cxn modelId="{F2429100-182C-4DE1-B4CA-6FE4176E93C1}" type="presOf" srcId="{AA710D81-2638-4CA7-BA52-C30F3BF4F355}" destId="{3C3C719F-8463-49D2-AB9F-DC454561C260}" srcOrd="1" destOrd="0" presId="urn:microsoft.com/office/officeart/2005/8/layout/gear1"/>
    <dgm:cxn modelId="{B322DEF2-CD0A-4D20-8932-2303125BB397}" type="presOf" srcId="{AA710D81-2638-4CA7-BA52-C30F3BF4F355}" destId="{7B35DCF7-D025-4B43-989A-4D2E7BFA3398}" srcOrd="2" destOrd="0" presId="urn:microsoft.com/office/officeart/2005/8/layout/gear1"/>
    <dgm:cxn modelId="{BB21761B-3A76-4589-9164-C954618874CF}" type="presOf" srcId="{38B975F5-63C4-489C-BC73-4BD129FA6A9B}" destId="{0749D2E0-7278-400A-B20C-91DF6803317F}" srcOrd="2" destOrd="0" presId="urn:microsoft.com/office/officeart/2005/8/layout/gear1"/>
    <dgm:cxn modelId="{9C70F998-5F5D-49EF-B4E7-83E3C89CC234}" type="presParOf" srcId="{05F59AAE-1E49-461F-ADA3-F2DF897EEC98}" destId="{8F2B5201-A727-4B11-A134-CB040C32E2A6}" srcOrd="0" destOrd="0" presId="urn:microsoft.com/office/officeart/2005/8/layout/gear1"/>
    <dgm:cxn modelId="{5493CCAB-20BB-490D-B5CA-7D00AF5F8200}" type="presParOf" srcId="{05F59AAE-1E49-461F-ADA3-F2DF897EEC98}" destId="{3253BB29-BDC1-4F06-AF43-B5E584BEE2F0}" srcOrd="1" destOrd="0" presId="urn:microsoft.com/office/officeart/2005/8/layout/gear1"/>
    <dgm:cxn modelId="{E770F18F-436F-4AC0-9896-4EBC428A0D1B}" type="presParOf" srcId="{05F59AAE-1E49-461F-ADA3-F2DF897EEC98}" destId="{0749D2E0-7278-400A-B20C-91DF6803317F}" srcOrd="2" destOrd="0" presId="urn:microsoft.com/office/officeart/2005/8/layout/gear1"/>
    <dgm:cxn modelId="{376C40D2-D244-46C7-94F3-C25EA5F7AF1B}" type="presParOf" srcId="{05F59AAE-1E49-461F-ADA3-F2DF897EEC98}" destId="{94314DAA-4BB7-412B-99AD-C903A1F1B7FB}" srcOrd="3" destOrd="0" presId="urn:microsoft.com/office/officeart/2005/8/layout/gear1"/>
    <dgm:cxn modelId="{DC3DDB9C-19B2-4DA1-AF6C-85C4C79DE091}" type="presParOf" srcId="{05F59AAE-1E49-461F-ADA3-F2DF897EEC98}" destId="{20F002B5-0551-486E-8954-B18A4A86E78A}" srcOrd="4" destOrd="0" presId="urn:microsoft.com/office/officeart/2005/8/layout/gear1"/>
    <dgm:cxn modelId="{1BF0B458-AA07-4E14-9A66-01409F2BAFC9}" type="presParOf" srcId="{05F59AAE-1E49-461F-ADA3-F2DF897EEC98}" destId="{1ACBCCA2-1AB0-484F-9088-0D26376230C7}" srcOrd="5" destOrd="0" presId="urn:microsoft.com/office/officeart/2005/8/layout/gear1"/>
    <dgm:cxn modelId="{218EC9D6-BEE9-4420-9DA5-C0DB46135035}" type="presParOf" srcId="{05F59AAE-1E49-461F-ADA3-F2DF897EEC98}" destId="{46CD0F16-8753-42A9-AFC1-EAA0E1C2A4F2}" srcOrd="6" destOrd="0" presId="urn:microsoft.com/office/officeart/2005/8/layout/gear1"/>
    <dgm:cxn modelId="{E1ED7DD5-4B30-45FD-9AB0-6D00FAF8114C}" type="presParOf" srcId="{05F59AAE-1E49-461F-ADA3-F2DF897EEC98}" destId="{3C3C719F-8463-49D2-AB9F-DC454561C260}" srcOrd="7" destOrd="0" presId="urn:microsoft.com/office/officeart/2005/8/layout/gear1"/>
    <dgm:cxn modelId="{32F6EA5B-CFD6-4E37-9EAE-9DE5C6332FAB}" type="presParOf" srcId="{05F59AAE-1E49-461F-ADA3-F2DF897EEC98}" destId="{7B35DCF7-D025-4B43-989A-4D2E7BFA3398}" srcOrd="8" destOrd="0" presId="urn:microsoft.com/office/officeart/2005/8/layout/gear1"/>
    <dgm:cxn modelId="{4657AD56-B6A4-4084-A559-D2A8B88BE2FB}" type="presParOf" srcId="{05F59AAE-1E49-461F-ADA3-F2DF897EEC98}" destId="{59EE1836-149B-43E0-AF73-2307EE0402F6}" srcOrd="9" destOrd="0" presId="urn:microsoft.com/office/officeart/2005/8/layout/gear1"/>
    <dgm:cxn modelId="{07607842-2A7F-4122-857C-0F50A137189C}" type="presParOf" srcId="{05F59AAE-1E49-461F-ADA3-F2DF897EEC98}" destId="{E6B46C99-208A-4C4D-912E-92DD5C1D79BA}" srcOrd="10" destOrd="0" presId="urn:microsoft.com/office/officeart/2005/8/layout/gear1"/>
    <dgm:cxn modelId="{7A1BEF3A-2D72-4262-B277-CEBE83F700AC}" type="presParOf" srcId="{05F59AAE-1E49-461F-ADA3-F2DF897EEC98}" destId="{4137CFD6-F9CF-4D62-BF97-E1E0048AE837}" srcOrd="11" destOrd="0" presId="urn:microsoft.com/office/officeart/2005/8/layout/gear1"/>
    <dgm:cxn modelId="{1CC80DEA-EDBD-44B4-96B2-36238EC5AF1F}" type="presParOf" srcId="{05F59AAE-1E49-461F-ADA3-F2DF897EEC98}" destId="{9753F8E8-3FCE-4BD5-B0AD-5CCF7FFD8CED}" srcOrd="12" destOrd="0" presId="urn:microsoft.com/office/officeart/2005/8/layout/gear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C5771C8-9179-4291-AC2B-8E724B36D77D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9345E4-5B13-4E8A-BD6E-FCB186C33925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sr-Cyrl-CS" dirty="0" smtClean="0"/>
            <a:t>ОСНАЖИТИ</a:t>
          </a:r>
          <a:endParaRPr lang="en-US" dirty="0"/>
        </a:p>
      </dgm:t>
    </dgm:pt>
    <dgm:pt modelId="{B244C087-75B4-49EA-A51C-D294E3487909}" type="parTrans" cxnId="{59EB81E5-BC16-4380-8529-B9360B55A77B}">
      <dgm:prSet/>
      <dgm:spPr/>
      <dgm:t>
        <a:bodyPr/>
        <a:lstStyle/>
        <a:p>
          <a:endParaRPr lang="en-US"/>
        </a:p>
      </dgm:t>
    </dgm:pt>
    <dgm:pt modelId="{4D11FB3B-BA6B-42DC-B81B-DD8C56ACC051}" type="sibTrans" cxnId="{59EB81E5-BC16-4380-8529-B9360B55A77B}">
      <dgm:prSet/>
      <dgm:spPr/>
      <dgm:t>
        <a:bodyPr/>
        <a:lstStyle/>
        <a:p>
          <a:endParaRPr lang="en-US"/>
        </a:p>
      </dgm:t>
    </dgm:pt>
    <dgm:pt modelId="{BA181809-4AAE-46A0-BFCD-5A53FAE7B4DC}">
      <dgm:prSet phldrT="[Text]" custT="1"/>
      <dgm:spPr>
        <a:solidFill>
          <a:schemeClr val="bg1">
            <a:lumMod val="95000"/>
            <a:alpha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sr-Cyrl-CS" sz="1800" b="1" dirty="0" smtClean="0">
              <a:solidFill>
                <a:schemeClr val="tx1"/>
              </a:solidFill>
            </a:rPr>
            <a:t>ПАСИВНЕ ПОСМАТРАЧЕ-НЕДОСТАТАК СТРАТЕГИЈЕ</a:t>
          </a:r>
          <a:endParaRPr lang="en-US" sz="1800" b="1" dirty="0">
            <a:solidFill>
              <a:schemeClr val="tx1"/>
            </a:solidFill>
          </a:endParaRPr>
        </a:p>
      </dgm:t>
    </dgm:pt>
    <dgm:pt modelId="{315DA23B-BFBE-41E8-93C4-DC87898C872F}" type="parTrans" cxnId="{A7E6289B-4337-41AE-8E4E-05AA4A7AB7A1}">
      <dgm:prSet/>
      <dgm:spPr/>
      <dgm:t>
        <a:bodyPr/>
        <a:lstStyle/>
        <a:p>
          <a:endParaRPr lang="en-US"/>
        </a:p>
      </dgm:t>
    </dgm:pt>
    <dgm:pt modelId="{7F3743CD-B689-4B96-8ECE-FEADDBC72348}" type="sibTrans" cxnId="{A7E6289B-4337-41AE-8E4E-05AA4A7AB7A1}">
      <dgm:prSet/>
      <dgm:spPr/>
      <dgm:t>
        <a:bodyPr/>
        <a:lstStyle/>
        <a:p>
          <a:endParaRPr lang="en-US"/>
        </a:p>
      </dgm:t>
    </dgm:pt>
    <dgm:pt modelId="{DD94019F-753D-49BE-A91A-2BA20633778A}">
      <dgm:prSet phldrT="[Text]" custT="1"/>
      <dgm:spPr>
        <a:solidFill>
          <a:schemeClr val="bg1">
            <a:lumMod val="95000"/>
            <a:alpha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sr-Cyrl-CS" sz="1800" b="1" dirty="0" smtClean="0"/>
            <a:t>КОМПЕТЕНЦИЈЕ РОДИТЕЉА О ПОЈАВНИМ ОБЛИЦИМА НАСИЉА (електронско насиље, нарочито)</a:t>
          </a:r>
          <a:endParaRPr lang="en-US" sz="1200" dirty="0"/>
        </a:p>
      </dgm:t>
    </dgm:pt>
    <dgm:pt modelId="{EC85276E-9CA6-43E0-8CAB-8D963D387DC8}" type="parTrans" cxnId="{53926FA2-6E3E-4C90-898B-0D428AD2CC26}">
      <dgm:prSet/>
      <dgm:spPr/>
      <dgm:t>
        <a:bodyPr/>
        <a:lstStyle/>
        <a:p>
          <a:endParaRPr lang="en-US"/>
        </a:p>
      </dgm:t>
    </dgm:pt>
    <dgm:pt modelId="{ADAEAB1E-257A-4D1D-BB8D-EA85415E4523}" type="sibTrans" cxnId="{53926FA2-6E3E-4C90-898B-0D428AD2CC26}">
      <dgm:prSet/>
      <dgm:spPr/>
      <dgm:t>
        <a:bodyPr/>
        <a:lstStyle/>
        <a:p>
          <a:endParaRPr lang="en-US"/>
        </a:p>
      </dgm:t>
    </dgm:pt>
    <dgm:pt modelId="{EE2BD0AF-CA2E-4D83-939B-23F22763AE0F}">
      <dgm:prSet phldrT="[Text]" custT="1"/>
      <dgm:spPr>
        <a:solidFill>
          <a:schemeClr val="bg1">
            <a:lumMod val="95000"/>
            <a:alpha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sr-Cyrl-CS" sz="3600" b="1" dirty="0" smtClean="0"/>
            <a:t>ОС</a:t>
          </a:r>
          <a:r>
            <a:rPr lang="sr-Cyrl-CS" sz="1800" b="1" dirty="0" smtClean="0"/>
            <a:t> </a:t>
          </a:r>
        </a:p>
        <a:p>
          <a:r>
            <a:rPr lang="sr-Cyrl-CS" sz="1800" b="1" dirty="0" smtClean="0"/>
            <a:t>КАКО ДА РЕШАВАЈУ ПРОБЛЕМ НЕСАРАДЊЕ СА РОДИТЕЉИМА</a:t>
          </a:r>
          <a:endParaRPr lang="en-US" sz="1800" b="1" dirty="0"/>
        </a:p>
      </dgm:t>
    </dgm:pt>
    <dgm:pt modelId="{4DF3AD22-25DB-4B1A-97E0-8177E07CD820}" type="parTrans" cxnId="{F5D41DE9-F7DA-4FA8-B3BD-B0540917C7A5}">
      <dgm:prSet/>
      <dgm:spPr/>
      <dgm:t>
        <a:bodyPr/>
        <a:lstStyle/>
        <a:p>
          <a:endParaRPr lang="en-US"/>
        </a:p>
      </dgm:t>
    </dgm:pt>
    <dgm:pt modelId="{780585B6-CF21-488F-9955-29F5911E48B2}" type="sibTrans" cxnId="{F5D41DE9-F7DA-4FA8-B3BD-B0540917C7A5}">
      <dgm:prSet/>
      <dgm:spPr/>
      <dgm:t>
        <a:bodyPr/>
        <a:lstStyle/>
        <a:p>
          <a:endParaRPr lang="en-US"/>
        </a:p>
      </dgm:t>
    </dgm:pt>
    <dgm:pt modelId="{B468830B-9EF1-465A-90FC-6F407C91E917}" type="pres">
      <dgm:prSet presAssocID="{EC5771C8-9179-4291-AC2B-8E724B36D77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0E3840-677B-4EB4-A1C7-7CE8DE970082}" type="pres">
      <dgm:prSet presAssocID="{EC5771C8-9179-4291-AC2B-8E724B36D77D}" presName="radial" presStyleCnt="0">
        <dgm:presLayoutVars>
          <dgm:animLvl val="ctr"/>
        </dgm:presLayoutVars>
      </dgm:prSet>
      <dgm:spPr/>
    </dgm:pt>
    <dgm:pt modelId="{BBF87402-4F1F-425A-B6A3-CE390E8E8CFC}" type="pres">
      <dgm:prSet presAssocID="{A79345E4-5B13-4E8A-BD6E-FCB186C33925}" presName="centerShape" presStyleLbl="vennNode1" presStyleIdx="0" presStyleCnt="4" custLinFactNeighborX="1030" custLinFactNeighborY="-13713"/>
      <dgm:spPr/>
      <dgm:t>
        <a:bodyPr/>
        <a:lstStyle/>
        <a:p>
          <a:endParaRPr lang="en-US"/>
        </a:p>
      </dgm:t>
    </dgm:pt>
    <dgm:pt modelId="{252D3CC8-0B6C-4BBC-B0D6-9F7629847207}" type="pres">
      <dgm:prSet presAssocID="{BA181809-4AAE-46A0-BFCD-5A53FAE7B4DC}" presName="node" presStyleLbl="vennNode1" presStyleIdx="1" presStyleCnt="4" custScaleX="116217" custScaleY="116267" custRadScaleRad="125181" custRadScaleInc="-331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6F3854-8686-4459-9F99-DB0DB276F172}" type="pres">
      <dgm:prSet presAssocID="{DD94019F-753D-49BE-A91A-2BA20633778A}" presName="node" presStyleLbl="vennNode1" presStyleIdx="2" presStyleCnt="4" custScaleX="140134" custScaleY="152238" custRadScaleRad="122800" custRadScaleInc="-409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2BFBAE-575B-4734-9F5E-A942A52B3011}" type="pres">
      <dgm:prSet presAssocID="{EE2BD0AF-CA2E-4D83-939B-23F22763AE0F}" presName="node" presStyleLbl="vennNode1" presStyleIdx="3" presStyleCnt="4" custScaleX="124230" custScaleY="116388" custRadScaleRad="59557" custRadScaleInc="-48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E1E26B-9255-41E6-8A52-0655D7B2714F}" type="presOf" srcId="{A79345E4-5B13-4E8A-BD6E-FCB186C33925}" destId="{BBF87402-4F1F-425A-B6A3-CE390E8E8CFC}" srcOrd="0" destOrd="0" presId="urn:microsoft.com/office/officeart/2005/8/layout/radial3"/>
    <dgm:cxn modelId="{A7E6289B-4337-41AE-8E4E-05AA4A7AB7A1}" srcId="{A79345E4-5B13-4E8A-BD6E-FCB186C33925}" destId="{BA181809-4AAE-46A0-BFCD-5A53FAE7B4DC}" srcOrd="0" destOrd="0" parTransId="{315DA23B-BFBE-41E8-93C4-DC87898C872F}" sibTransId="{7F3743CD-B689-4B96-8ECE-FEADDBC72348}"/>
    <dgm:cxn modelId="{A7B67DC3-3A71-42F8-AD65-229437E970AF}" type="presOf" srcId="{EE2BD0AF-CA2E-4D83-939B-23F22763AE0F}" destId="{442BFBAE-575B-4734-9F5E-A942A52B3011}" srcOrd="0" destOrd="0" presId="urn:microsoft.com/office/officeart/2005/8/layout/radial3"/>
    <dgm:cxn modelId="{5DECDA19-6119-4773-8B44-B297119C3766}" type="presOf" srcId="{EC5771C8-9179-4291-AC2B-8E724B36D77D}" destId="{B468830B-9EF1-465A-90FC-6F407C91E917}" srcOrd="0" destOrd="0" presId="urn:microsoft.com/office/officeart/2005/8/layout/radial3"/>
    <dgm:cxn modelId="{53926FA2-6E3E-4C90-898B-0D428AD2CC26}" srcId="{A79345E4-5B13-4E8A-BD6E-FCB186C33925}" destId="{DD94019F-753D-49BE-A91A-2BA20633778A}" srcOrd="1" destOrd="0" parTransId="{EC85276E-9CA6-43E0-8CAB-8D963D387DC8}" sibTransId="{ADAEAB1E-257A-4D1D-BB8D-EA85415E4523}"/>
    <dgm:cxn modelId="{0848FEAC-10CB-4E8C-82C7-A7191ED22782}" type="presOf" srcId="{BA181809-4AAE-46A0-BFCD-5A53FAE7B4DC}" destId="{252D3CC8-0B6C-4BBC-B0D6-9F7629847207}" srcOrd="0" destOrd="0" presId="urn:microsoft.com/office/officeart/2005/8/layout/radial3"/>
    <dgm:cxn modelId="{59EB81E5-BC16-4380-8529-B9360B55A77B}" srcId="{EC5771C8-9179-4291-AC2B-8E724B36D77D}" destId="{A79345E4-5B13-4E8A-BD6E-FCB186C33925}" srcOrd="0" destOrd="0" parTransId="{B244C087-75B4-49EA-A51C-D294E3487909}" sibTransId="{4D11FB3B-BA6B-42DC-B81B-DD8C56ACC051}"/>
    <dgm:cxn modelId="{F5D41DE9-F7DA-4FA8-B3BD-B0540917C7A5}" srcId="{A79345E4-5B13-4E8A-BD6E-FCB186C33925}" destId="{EE2BD0AF-CA2E-4D83-939B-23F22763AE0F}" srcOrd="2" destOrd="0" parTransId="{4DF3AD22-25DB-4B1A-97E0-8177E07CD820}" sibTransId="{780585B6-CF21-488F-9955-29F5911E48B2}"/>
    <dgm:cxn modelId="{11D6DA28-3AFF-4FD2-9590-3F263FA9ED9B}" type="presOf" srcId="{DD94019F-753D-49BE-A91A-2BA20633778A}" destId="{256F3854-8686-4459-9F99-DB0DB276F172}" srcOrd="0" destOrd="0" presId="urn:microsoft.com/office/officeart/2005/8/layout/radial3"/>
    <dgm:cxn modelId="{8F5D2CAA-196B-493F-A59A-BD323A16AF15}" type="presParOf" srcId="{B468830B-9EF1-465A-90FC-6F407C91E917}" destId="{4E0E3840-677B-4EB4-A1C7-7CE8DE970082}" srcOrd="0" destOrd="0" presId="urn:microsoft.com/office/officeart/2005/8/layout/radial3"/>
    <dgm:cxn modelId="{CF3BC317-DA9F-4D0B-8712-0E320305A4F0}" type="presParOf" srcId="{4E0E3840-677B-4EB4-A1C7-7CE8DE970082}" destId="{BBF87402-4F1F-425A-B6A3-CE390E8E8CFC}" srcOrd="0" destOrd="0" presId="urn:microsoft.com/office/officeart/2005/8/layout/radial3"/>
    <dgm:cxn modelId="{C5389A7C-BE00-4A2F-9C4A-98C5FE87ECB8}" type="presParOf" srcId="{4E0E3840-677B-4EB4-A1C7-7CE8DE970082}" destId="{252D3CC8-0B6C-4BBC-B0D6-9F7629847207}" srcOrd="1" destOrd="0" presId="urn:microsoft.com/office/officeart/2005/8/layout/radial3"/>
    <dgm:cxn modelId="{6028A3F4-A320-451A-968A-AD4F42E88933}" type="presParOf" srcId="{4E0E3840-677B-4EB4-A1C7-7CE8DE970082}" destId="{256F3854-8686-4459-9F99-DB0DB276F172}" srcOrd="2" destOrd="0" presId="urn:microsoft.com/office/officeart/2005/8/layout/radial3"/>
    <dgm:cxn modelId="{71517579-1046-4458-8D7B-2A8230A41D8A}" type="presParOf" srcId="{4E0E3840-677B-4EB4-A1C7-7CE8DE970082}" destId="{442BFBAE-575B-4734-9F5E-A942A52B3011}" srcOrd="3" destOrd="0" presId="urn:microsoft.com/office/officeart/2005/8/layout/radial3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1B71013-C5D4-46E4-A3A3-07B04FF682F7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E80C9C-AD9B-4C0C-B5B5-A3CDA12BD7DD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sr-Cyrl-CS" sz="2400" b="1" dirty="0" smtClean="0">
              <a:solidFill>
                <a:schemeClr val="tx1"/>
              </a:solidFill>
            </a:rPr>
            <a:t>ПРЕПОЗНАТИ</a:t>
          </a:r>
        </a:p>
        <a:p>
          <a:r>
            <a:rPr lang="sr-Cyrl-CS" sz="2400" b="1" dirty="0" smtClean="0">
              <a:solidFill>
                <a:schemeClr val="tx1"/>
              </a:solidFill>
            </a:rPr>
            <a:t>‘’РЕСУРСЕ’’</a:t>
          </a:r>
          <a:endParaRPr lang="en-US" sz="2400" b="1" dirty="0">
            <a:solidFill>
              <a:schemeClr val="tx1"/>
            </a:solidFill>
          </a:endParaRPr>
        </a:p>
      </dgm:t>
    </dgm:pt>
    <dgm:pt modelId="{1EF89BCF-E265-438F-BA34-539B56494977}" type="parTrans" cxnId="{0D1F6551-8057-4B76-B462-0BD61D8DF8CF}">
      <dgm:prSet/>
      <dgm:spPr/>
      <dgm:t>
        <a:bodyPr/>
        <a:lstStyle/>
        <a:p>
          <a:endParaRPr lang="en-US"/>
        </a:p>
      </dgm:t>
    </dgm:pt>
    <dgm:pt modelId="{4F41D650-0CF9-4E78-8533-CA7D66B2F19C}" type="sibTrans" cxnId="{0D1F6551-8057-4B76-B462-0BD61D8DF8CF}">
      <dgm:prSet/>
      <dgm:spPr/>
      <dgm:t>
        <a:bodyPr/>
        <a:lstStyle/>
        <a:p>
          <a:endParaRPr lang="en-US"/>
        </a:p>
      </dgm:t>
    </dgm:pt>
    <dgm:pt modelId="{F45D97B7-1F2B-4E14-931E-105B79587905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sr-Cyrl-CS" sz="2400" b="1" dirty="0" smtClean="0">
              <a:solidFill>
                <a:schemeClr val="tx1"/>
              </a:solidFill>
            </a:rPr>
            <a:t>Просветних саветника</a:t>
          </a:r>
          <a:endParaRPr lang="en-US" sz="2400" b="1" dirty="0">
            <a:solidFill>
              <a:schemeClr val="tx1"/>
            </a:solidFill>
          </a:endParaRPr>
        </a:p>
      </dgm:t>
    </dgm:pt>
    <dgm:pt modelId="{397DDC9B-9857-4C09-8322-A3E26DD3E8EA}" type="parTrans" cxnId="{07297790-16B6-474A-BE53-7F9CF2EA6326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46FE5FF0-8FF3-4C6B-B11B-512781C6EEEB}" type="sibTrans" cxnId="{07297790-16B6-474A-BE53-7F9CF2EA6326}">
      <dgm:prSet/>
      <dgm:spPr/>
      <dgm:t>
        <a:bodyPr/>
        <a:lstStyle/>
        <a:p>
          <a:endParaRPr lang="en-US"/>
        </a:p>
      </dgm:t>
    </dgm:pt>
    <dgm:pt modelId="{4224CFB0-6347-495D-A829-271F7A655521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sr-Cyrl-CS" sz="2400" b="1" dirty="0" smtClean="0">
              <a:solidFill>
                <a:schemeClr val="tx1"/>
              </a:solidFill>
            </a:rPr>
            <a:t>Просветне инспекције</a:t>
          </a:r>
          <a:endParaRPr lang="en-US" sz="2400" b="1" dirty="0">
            <a:solidFill>
              <a:schemeClr val="tx1"/>
            </a:solidFill>
          </a:endParaRPr>
        </a:p>
      </dgm:t>
    </dgm:pt>
    <dgm:pt modelId="{5D33FEEE-7A9F-4B47-A560-ED446CD67ACF}" type="parTrans" cxnId="{8940C203-3DD0-4F71-9793-FF070D89B709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BDB3CB30-BCAD-47AC-B541-A7DC6EB6FF65}" type="sibTrans" cxnId="{8940C203-3DD0-4F71-9793-FF070D89B709}">
      <dgm:prSet/>
      <dgm:spPr/>
      <dgm:t>
        <a:bodyPr/>
        <a:lstStyle/>
        <a:p>
          <a:endParaRPr lang="en-US"/>
        </a:p>
      </dgm:t>
    </dgm:pt>
    <dgm:pt modelId="{C3D5CB9F-A7C6-45E2-8593-200F887F5BAD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sr-Cyrl-CS" sz="2000" b="1" dirty="0" smtClean="0">
              <a:solidFill>
                <a:schemeClr val="tx1"/>
              </a:solidFill>
            </a:rPr>
            <a:t>СПОЉНЕ ЗАШТИТНЕ МРЕЖЕ</a:t>
          </a:r>
          <a:endParaRPr lang="en-US" sz="2000" b="1" dirty="0">
            <a:solidFill>
              <a:schemeClr val="tx1"/>
            </a:solidFill>
          </a:endParaRPr>
        </a:p>
      </dgm:t>
    </dgm:pt>
    <dgm:pt modelId="{4BB754CA-405E-4BC5-8F3D-466CE81BF1F6}" type="parTrans" cxnId="{9BAB7AD8-0938-4B70-9A91-3F160FB4C877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AC474BDF-00E1-4429-A5DE-BA5786D4923A}" type="sibTrans" cxnId="{9BAB7AD8-0938-4B70-9A91-3F160FB4C877}">
      <dgm:prSet/>
      <dgm:spPr/>
      <dgm:t>
        <a:bodyPr/>
        <a:lstStyle/>
        <a:p>
          <a:endParaRPr lang="en-US"/>
        </a:p>
      </dgm:t>
    </dgm:pt>
    <dgm:pt modelId="{E5ECA042-52D2-494E-A8EC-F54D321D62A9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sr-Cyrl-CS" sz="2400" b="1" dirty="0" smtClean="0">
              <a:solidFill>
                <a:schemeClr val="tx1"/>
              </a:solidFill>
            </a:rPr>
            <a:t>УЧЕНИКА</a:t>
          </a:r>
          <a:endParaRPr lang="en-US" sz="2400" b="1" dirty="0">
            <a:solidFill>
              <a:schemeClr val="tx1"/>
            </a:solidFill>
          </a:endParaRPr>
        </a:p>
      </dgm:t>
    </dgm:pt>
    <dgm:pt modelId="{EB63588D-7EEA-4323-B802-5E0578A611D9}" type="parTrans" cxnId="{7CB0F318-363B-4248-8A33-7F43ABDF233F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34D206A1-1818-4625-8E0F-C2F9ED7BFFD1}" type="sibTrans" cxnId="{7CB0F318-363B-4248-8A33-7F43ABDF233F}">
      <dgm:prSet/>
      <dgm:spPr/>
      <dgm:t>
        <a:bodyPr/>
        <a:lstStyle/>
        <a:p>
          <a:endParaRPr lang="en-US"/>
        </a:p>
      </dgm:t>
    </dgm:pt>
    <dgm:pt modelId="{D7582E8B-F4EC-4AC1-94D1-AC3CDAFE2EEA}" type="pres">
      <dgm:prSet presAssocID="{61B71013-C5D4-46E4-A3A3-07B04FF682F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027841-ED3B-47E4-B0C4-FAF310C9BCD3}" type="pres">
      <dgm:prSet presAssocID="{04E80C9C-AD9B-4C0C-B5B5-A3CDA12BD7DD}" presName="centerShape" presStyleLbl="node0" presStyleIdx="0" presStyleCnt="1" custScaleX="179422" custScaleY="163856" custLinFactNeighborX="-1510" custLinFactNeighborY="0"/>
      <dgm:spPr/>
      <dgm:t>
        <a:bodyPr/>
        <a:lstStyle/>
        <a:p>
          <a:endParaRPr lang="en-US"/>
        </a:p>
      </dgm:t>
    </dgm:pt>
    <dgm:pt modelId="{E1E899B2-2BB0-4C77-BE03-5428046CAB2C}" type="pres">
      <dgm:prSet presAssocID="{397DDC9B-9857-4C09-8322-A3E26DD3E8EA}" presName="parTrans" presStyleLbl="sibTrans2D1" presStyleIdx="0" presStyleCnt="4"/>
      <dgm:spPr/>
      <dgm:t>
        <a:bodyPr/>
        <a:lstStyle/>
        <a:p>
          <a:endParaRPr lang="en-US"/>
        </a:p>
      </dgm:t>
    </dgm:pt>
    <dgm:pt modelId="{76665BB6-9623-40A1-A701-0B33663C0452}" type="pres">
      <dgm:prSet presAssocID="{397DDC9B-9857-4C09-8322-A3E26DD3E8EA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15D76CF8-2407-4F76-9515-08F07E7BAF95}" type="pres">
      <dgm:prSet presAssocID="{F45D97B7-1F2B-4E14-931E-105B79587905}" presName="node" presStyleLbl="node1" presStyleIdx="0" presStyleCnt="4" custScaleX="136161" custScaleY="1099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12F0F5-D596-4ABB-859B-A6CD6B1AF9A3}" type="pres">
      <dgm:prSet presAssocID="{5D33FEEE-7A9F-4B47-A560-ED446CD67ACF}" presName="parTrans" presStyleLbl="sibTrans2D1" presStyleIdx="1" presStyleCnt="4"/>
      <dgm:spPr/>
      <dgm:t>
        <a:bodyPr/>
        <a:lstStyle/>
        <a:p>
          <a:endParaRPr lang="en-US"/>
        </a:p>
      </dgm:t>
    </dgm:pt>
    <dgm:pt modelId="{F29DFE23-10D1-4D2A-A3B9-0B6DFA7044FA}" type="pres">
      <dgm:prSet presAssocID="{5D33FEEE-7A9F-4B47-A560-ED446CD67ACF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233EFB13-E38A-47B6-BB73-7EC524AA8BBD}" type="pres">
      <dgm:prSet presAssocID="{4224CFB0-6347-495D-A829-271F7A655521}" presName="node" presStyleLbl="node1" presStyleIdx="1" presStyleCnt="4" custScaleX="123725" custScaleY="101386" custRadScaleRad="111991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8E22E-3BB4-4D20-AF46-56C7D04832C2}" type="pres">
      <dgm:prSet presAssocID="{4BB754CA-405E-4BC5-8F3D-466CE81BF1F6}" presName="parTrans" presStyleLbl="sibTrans2D1" presStyleIdx="2" presStyleCnt="4"/>
      <dgm:spPr/>
      <dgm:t>
        <a:bodyPr/>
        <a:lstStyle/>
        <a:p>
          <a:endParaRPr lang="en-US"/>
        </a:p>
      </dgm:t>
    </dgm:pt>
    <dgm:pt modelId="{1B59011D-D805-45C3-BCBF-742D994BD88B}" type="pres">
      <dgm:prSet presAssocID="{4BB754CA-405E-4BC5-8F3D-466CE81BF1F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9B494452-BB51-4B29-A158-278045996E12}" type="pres">
      <dgm:prSet presAssocID="{C3D5CB9F-A7C6-45E2-8593-200F887F5BAD}" presName="node" presStyleLbl="node1" presStyleIdx="2" presStyleCnt="4" custScaleX="108856" custRadScaleRad="98410" custRadScaleInc="48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D6E2D4-CF24-47CC-AEB0-E69D6D1128DA}" type="pres">
      <dgm:prSet presAssocID="{EB63588D-7EEA-4323-B802-5E0578A611D9}" presName="parTrans" presStyleLbl="sibTrans2D1" presStyleIdx="3" presStyleCnt="4"/>
      <dgm:spPr/>
      <dgm:t>
        <a:bodyPr/>
        <a:lstStyle/>
        <a:p>
          <a:endParaRPr lang="en-US"/>
        </a:p>
      </dgm:t>
    </dgm:pt>
    <dgm:pt modelId="{90A0A34F-CDC6-47C6-9003-CF2C44C6192B}" type="pres">
      <dgm:prSet presAssocID="{EB63588D-7EEA-4323-B802-5E0578A611D9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8A62DA68-527A-4593-B64B-205B4BE7C9E6}" type="pres">
      <dgm:prSet presAssocID="{E5ECA042-52D2-494E-A8EC-F54D321D62A9}" presName="node" presStyleLbl="node1" presStyleIdx="3" presStyleCnt="4" custScaleX="125684" custScaleY="109835" custRadScaleRad="1227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504F89-B21D-4C97-BBCB-702BD8D27A1A}" type="presOf" srcId="{F45D97B7-1F2B-4E14-931E-105B79587905}" destId="{15D76CF8-2407-4F76-9515-08F07E7BAF95}" srcOrd="0" destOrd="0" presId="urn:microsoft.com/office/officeart/2005/8/layout/radial5"/>
    <dgm:cxn modelId="{804C1E64-8814-4475-BB12-ED77A2995C3C}" type="presOf" srcId="{C3D5CB9F-A7C6-45E2-8593-200F887F5BAD}" destId="{9B494452-BB51-4B29-A158-278045996E12}" srcOrd="0" destOrd="0" presId="urn:microsoft.com/office/officeart/2005/8/layout/radial5"/>
    <dgm:cxn modelId="{35CAC266-1906-4231-8FED-64A6FB4FF60E}" type="presOf" srcId="{4224CFB0-6347-495D-A829-271F7A655521}" destId="{233EFB13-E38A-47B6-BB73-7EC524AA8BBD}" srcOrd="0" destOrd="0" presId="urn:microsoft.com/office/officeart/2005/8/layout/radial5"/>
    <dgm:cxn modelId="{AA4CA1AE-18D4-4795-AAD8-9B3CDA2ACD4B}" type="presOf" srcId="{EB63588D-7EEA-4323-B802-5E0578A611D9}" destId="{A1D6E2D4-CF24-47CC-AEB0-E69D6D1128DA}" srcOrd="0" destOrd="0" presId="urn:microsoft.com/office/officeart/2005/8/layout/radial5"/>
    <dgm:cxn modelId="{07297790-16B6-474A-BE53-7F9CF2EA6326}" srcId="{04E80C9C-AD9B-4C0C-B5B5-A3CDA12BD7DD}" destId="{F45D97B7-1F2B-4E14-931E-105B79587905}" srcOrd="0" destOrd="0" parTransId="{397DDC9B-9857-4C09-8322-A3E26DD3E8EA}" sibTransId="{46FE5FF0-8FF3-4C6B-B11B-512781C6EEEB}"/>
    <dgm:cxn modelId="{0D1F6551-8057-4B76-B462-0BD61D8DF8CF}" srcId="{61B71013-C5D4-46E4-A3A3-07B04FF682F7}" destId="{04E80C9C-AD9B-4C0C-B5B5-A3CDA12BD7DD}" srcOrd="0" destOrd="0" parTransId="{1EF89BCF-E265-438F-BA34-539B56494977}" sibTransId="{4F41D650-0CF9-4E78-8533-CA7D66B2F19C}"/>
    <dgm:cxn modelId="{8A75415E-88BA-400B-8DAC-485A3E967E1E}" type="presOf" srcId="{397DDC9B-9857-4C09-8322-A3E26DD3E8EA}" destId="{76665BB6-9623-40A1-A701-0B33663C0452}" srcOrd="1" destOrd="0" presId="urn:microsoft.com/office/officeart/2005/8/layout/radial5"/>
    <dgm:cxn modelId="{957853B1-D5B7-424B-B1E7-091E5CE68C04}" type="presOf" srcId="{4BB754CA-405E-4BC5-8F3D-466CE81BF1F6}" destId="{1B59011D-D805-45C3-BCBF-742D994BD88B}" srcOrd="1" destOrd="0" presId="urn:microsoft.com/office/officeart/2005/8/layout/radial5"/>
    <dgm:cxn modelId="{7CB0F318-363B-4248-8A33-7F43ABDF233F}" srcId="{04E80C9C-AD9B-4C0C-B5B5-A3CDA12BD7DD}" destId="{E5ECA042-52D2-494E-A8EC-F54D321D62A9}" srcOrd="3" destOrd="0" parTransId="{EB63588D-7EEA-4323-B802-5E0578A611D9}" sibTransId="{34D206A1-1818-4625-8E0F-C2F9ED7BFFD1}"/>
    <dgm:cxn modelId="{9BAB7AD8-0938-4B70-9A91-3F160FB4C877}" srcId="{04E80C9C-AD9B-4C0C-B5B5-A3CDA12BD7DD}" destId="{C3D5CB9F-A7C6-45E2-8593-200F887F5BAD}" srcOrd="2" destOrd="0" parTransId="{4BB754CA-405E-4BC5-8F3D-466CE81BF1F6}" sibTransId="{AC474BDF-00E1-4429-A5DE-BA5786D4923A}"/>
    <dgm:cxn modelId="{25CE8A7D-C507-4FE3-8C62-5A8D573D5B88}" type="presOf" srcId="{EB63588D-7EEA-4323-B802-5E0578A611D9}" destId="{90A0A34F-CDC6-47C6-9003-CF2C44C6192B}" srcOrd="1" destOrd="0" presId="urn:microsoft.com/office/officeart/2005/8/layout/radial5"/>
    <dgm:cxn modelId="{D4637FBC-A0C3-4A22-A366-89678BC5D957}" type="presOf" srcId="{61B71013-C5D4-46E4-A3A3-07B04FF682F7}" destId="{D7582E8B-F4EC-4AC1-94D1-AC3CDAFE2EEA}" srcOrd="0" destOrd="0" presId="urn:microsoft.com/office/officeart/2005/8/layout/radial5"/>
    <dgm:cxn modelId="{09BFC912-1DB1-4D6A-A09D-6C761D318FB5}" type="presOf" srcId="{397DDC9B-9857-4C09-8322-A3E26DD3E8EA}" destId="{E1E899B2-2BB0-4C77-BE03-5428046CAB2C}" srcOrd="0" destOrd="0" presId="urn:microsoft.com/office/officeart/2005/8/layout/radial5"/>
    <dgm:cxn modelId="{ED757D66-FD3F-45CD-8026-EE3B239090CE}" type="presOf" srcId="{4BB754CA-405E-4BC5-8F3D-466CE81BF1F6}" destId="{7FE8E22E-3BB4-4D20-AF46-56C7D04832C2}" srcOrd="0" destOrd="0" presId="urn:microsoft.com/office/officeart/2005/8/layout/radial5"/>
    <dgm:cxn modelId="{76058158-225F-4035-A28B-E0209AF594DF}" type="presOf" srcId="{E5ECA042-52D2-494E-A8EC-F54D321D62A9}" destId="{8A62DA68-527A-4593-B64B-205B4BE7C9E6}" srcOrd="0" destOrd="0" presId="urn:microsoft.com/office/officeart/2005/8/layout/radial5"/>
    <dgm:cxn modelId="{7225E3C3-3B84-4543-884A-51D396BED717}" type="presOf" srcId="{04E80C9C-AD9B-4C0C-B5B5-A3CDA12BD7DD}" destId="{C5027841-ED3B-47E4-B0C4-FAF310C9BCD3}" srcOrd="0" destOrd="0" presId="urn:microsoft.com/office/officeart/2005/8/layout/radial5"/>
    <dgm:cxn modelId="{5A787C74-32D9-4C43-A1A1-5F3E368DE5C1}" type="presOf" srcId="{5D33FEEE-7A9F-4B47-A560-ED446CD67ACF}" destId="{F29DFE23-10D1-4D2A-A3B9-0B6DFA7044FA}" srcOrd="1" destOrd="0" presId="urn:microsoft.com/office/officeart/2005/8/layout/radial5"/>
    <dgm:cxn modelId="{4771F99F-FBCF-424F-A17D-6C7F1EA8F781}" type="presOf" srcId="{5D33FEEE-7A9F-4B47-A560-ED446CD67ACF}" destId="{D912F0F5-D596-4ABB-859B-A6CD6B1AF9A3}" srcOrd="0" destOrd="0" presId="urn:microsoft.com/office/officeart/2005/8/layout/radial5"/>
    <dgm:cxn modelId="{8940C203-3DD0-4F71-9793-FF070D89B709}" srcId="{04E80C9C-AD9B-4C0C-B5B5-A3CDA12BD7DD}" destId="{4224CFB0-6347-495D-A829-271F7A655521}" srcOrd="1" destOrd="0" parTransId="{5D33FEEE-7A9F-4B47-A560-ED446CD67ACF}" sibTransId="{BDB3CB30-BCAD-47AC-B541-A7DC6EB6FF65}"/>
    <dgm:cxn modelId="{8997FB2D-915A-4734-963F-3905D7892C1D}" type="presParOf" srcId="{D7582E8B-F4EC-4AC1-94D1-AC3CDAFE2EEA}" destId="{C5027841-ED3B-47E4-B0C4-FAF310C9BCD3}" srcOrd="0" destOrd="0" presId="urn:microsoft.com/office/officeart/2005/8/layout/radial5"/>
    <dgm:cxn modelId="{09E8085F-73B7-40FD-B8CA-0CDDB9FBEBA5}" type="presParOf" srcId="{D7582E8B-F4EC-4AC1-94D1-AC3CDAFE2EEA}" destId="{E1E899B2-2BB0-4C77-BE03-5428046CAB2C}" srcOrd="1" destOrd="0" presId="urn:microsoft.com/office/officeart/2005/8/layout/radial5"/>
    <dgm:cxn modelId="{BD8FEF9A-4072-4663-B456-33D0D56E6FDD}" type="presParOf" srcId="{E1E899B2-2BB0-4C77-BE03-5428046CAB2C}" destId="{76665BB6-9623-40A1-A701-0B33663C0452}" srcOrd="0" destOrd="0" presId="urn:microsoft.com/office/officeart/2005/8/layout/radial5"/>
    <dgm:cxn modelId="{E934C5DD-3D13-4377-B3AE-5DECD7FAAC3B}" type="presParOf" srcId="{D7582E8B-F4EC-4AC1-94D1-AC3CDAFE2EEA}" destId="{15D76CF8-2407-4F76-9515-08F07E7BAF95}" srcOrd="2" destOrd="0" presId="urn:microsoft.com/office/officeart/2005/8/layout/radial5"/>
    <dgm:cxn modelId="{FAD7FABC-284C-4D4D-BC84-0680F888BD12}" type="presParOf" srcId="{D7582E8B-F4EC-4AC1-94D1-AC3CDAFE2EEA}" destId="{D912F0F5-D596-4ABB-859B-A6CD6B1AF9A3}" srcOrd="3" destOrd="0" presId="urn:microsoft.com/office/officeart/2005/8/layout/radial5"/>
    <dgm:cxn modelId="{A167132C-CF5B-4FE7-A38F-70B35B9B42E3}" type="presParOf" srcId="{D912F0F5-D596-4ABB-859B-A6CD6B1AF9A3}" destId="{F29DFE23-10D1-4D2A-A3B9-0B6DFA7044FA}" srcOrd="0" destOrd="0" presId="urn:microsoft.com/office/officeart/2005/8/layout/radial5"/>
    <dgm:cxn modelId="{13493EFB-93DF-4445-B1F8-B08581F7A77F}" type="presParOf" srcId="{D7582E8B-F4EC-4AC1-94D1-AC3CDAFE2EEA}" destId="{233EFB13-E38A-47B6-BB73-7EC524AA8BBD}" srcOrd="4" destOrd="0" presId="urn:microsoft.com/office/officeart/2005/8/layout/radial5"/>
    <dgm:cxn modelId="{703BDDDC-B9C5-4CC4-8DC3-77C1F0F04CB4}" type="presParOf" srcId="{D7582E8B-F4EC-4AC1-94D1-AC3CDAFE2EEA}" destId="{7FE8E22E-3BB4-4D20-AF46-56C7D04832C2}" srcOrd="5" destOrd="0" presId="urn:microsoft.com/office/officeart/2005/8/layout/radial5"/>
    <dgm:cxn modelId="{CA530FF7-6CA1-46A3-A66F-C016CC56106A}" type="presParOf" srcId="{7FE8E22E-3BB4-4D20-AF46-56C7D04832C2}" destId="{1B59011D-D805-45C3-BCBF-742D994BD88B}" srcOrd="0" destOrd="0" presId="urn:microsoft.com/office/officeart/2005/8/layout/radial5"/>
    <dgm:cxn modelId="{9526FDF7-E738-4557-B45C-C5E6182AD8AB}" type="presParOf" srcId="{D7582E8B-F4EC-4AC1-94D1-AC3CDAFE2EEA}" destId="{9B494452-BB51-4B29-A158-278045996E12}" srcOrd="6" destOrd="0" presId="urn:microsoft.com/office/officeart/2005/8/layout/radial5"/>
    <dgm:cxn modelId="{4A5A16CD-B737-4082-BFE7-F6AFF21EA2A9}" type="presParOf" srcId="{D7582E8B-F4EC-4AC1-94D1-AC3CDAFE2EEA}" destId="{A1D6E2D4-CF24-47CC-AEB0-E69D6D1128DA}" srcOrd="7" destOrd="0" presId="urn:microsoft.com/office/officeart/2005/8/layout/radial5"/>
    <dgm:cxn modelId="{5AD06909-E174-4F4F-A549-BA8F305DD069}" type="presParOf" srcId="{A1D6E2D4-CF24-47CC-AEB0-E69D6D1128DA}" destId="{90A0A34F-CDC6-47C6-9003-CF2C44C6192B}" srcOrd="0" destOrd="0" presId="urn:microsoft.com/office/officeart/2005/8/layout/radial5"/>
    <dgm:cxn modelId="{A44C5342-399F-4956-B2C8-21B5D30D4E7C}" type="presParOf" srcId="{D7582E8B-F4EC-4AC1-94D1-AC3CDAFE2EEA}" destId="{8A62DA68-527A-4593-B64B-205B4BE7C9E6}" srcOrd="8" destOrd="0" presId="urn:microsoft.com/office/officeart/2005/8/layout/radial5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F8ACC94-AEC1-42D3-8713-986858D7EE6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7DB3AB-1997-4DB6-8A70-DEA211B39D73}">
      <dgm:prSet phldrT="[Text]"/>
      <dgm:spPr>
        <a:solidFill>
          <a:schemeClr val="tx2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sr-Cyrl-CS" b="1" dirty="0" smtClean="0">
              <a:solidFill>
                <a:schemeClr val="tx1"/>
              </a:solidFill>
            </a:rPr>
            <a:t>За ученика</a:t>
          </a:r>
          <a:endParaRPr lang="en-US" b="1" dirty="0">
            <a:solidFill>
              <a:schemeClr val="tx1"/>
            </a:solidFill>
          </a:endParaRPr>
        </a:p>
      </dgm:t>
    </dgm:pt>
    <dgm:pt modelId="{83A88459-9D67-489A-85FB-0B5C530EB2ED}" type="parTrans" cxnId="{3D0B8B0D-417B-480B-AB9B-F9E7D23B97E5}">
      <dgm:prSet/>
      <dgm:spPr/>
      <dgm:t>
        <a:bodyPr/>
        <a:lstStyle/>
        <a:p>
          <a:endParaRPr lang="en-US"/>
        </a:p>
      </dgm:t>
    </dgm:pt>
    <dgm:pt modelId="{A31C8DD0-91A2-459C-83A0-8001BA96C76C}" type="sibTrans" cxnId="{3D0B8B0D-417B-480B-AB9B-F9E7D23B97E5}">
      <dgm:prSet/>
      <dgm:spPr/>
      <dgm:t>
        <a:bodyPr/>
        <a:lstStyle/>
        <a:p>
          <a:endParaRPr lang="en-US"/>
        </a:p>
      </dgm:t>
    </dgm:pt>
    <dgm:pt modelId="{37159A21-4658-49D6-857A-7CE44DC64834}">
      <dgm:prSet phldrT="[Text]"/>
      <dgm:spPr>
        <a:solidFill>
          <a:schemeClr val="tx2">
            <a:lumMod val="20000"/>
            <a:lumOff val="8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sr-Cyrl-CS" dirty="0" smtClean="0"/>
            <a:t>Васпитна мера</a:t>
          </a:r>
          <a:endParaRPr lang="en-US" dirty="0"/>
        </a:p>
      </dgm:t>
    </dgm:pt>
    <dgm:pt modelId="{D4787E98-F895-4B03-87C5-31CAA4D2AA8C}" type="parTrans" cxnId="{B5DB5D1F-8D26-48DE-8FE3-67DE0F2E6799}">
      <dgm:prSet/>
      <dgm:spPr/>
      <dgm:t>
        <a:bodyPr/>
        <a:lstStyle/>
        <a:p>
          <a:endParaRPr lang="en-US"/>
        </a:p>
      </dgm:t>
    </dgm:pt>
    <dgm:pt modelId="{57AE8332-3E5C-4754-97BE-DD8B96C8AA9F}" type="sibTrans" cxnId="{B5DB5D1F-8D26-48DE-8FE3-67DE0F2E6799}">
      <dgm:prSet/>
      <dgm:spPr/>
      <dgm:t>
        <a:bodyPr/>
        <a:lstStyle/>
        <a:p>
          <a:endParaRPr lang="en-US"/>
        </a:p>
      </dgm:t>
    </dgm:pt>
    <dgm:pt modelId="{BD989072-B23E-4CFF-BB95-08AFCB4CF9C8}">
      <dgm:prSet phldrT="[Text]"/>
      <dgm:spPr>
        <a:solidFill>
          <a:schemeClr val="tx2">
            <a:lumMod val="20000"/>
            <a:lumOff val="8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sr-Cyrl-CS" dirty="0" smtClean="0"/>
            <a:t>Васпитни карактер</a:t>
          </a:r>
          <a:endParaRPr lang="en-US" dirty="0"/>
        </a:p>
      </dgm:t>
    </dgm:pt>
    <dgm:pt modelId="{7B164DA7-E56E-4770-8F14-5F949964D361}" type="parTrans" cxnId="{F6874C3C-AFF6-4FA7-A0C8-2338C567AE5E}">
      <dgm:prSet/>
      <dgm:spPr/>
      <dgm:t>
        <a:bodyPr/>
        <a:lstStyle/>
        <a:p>
          <a:endParaRPr lang="en-US"/>
        </a:p>
      </dgm:t>
    </dgm:pt>
    <dgm:pt modelId="{E7C0A5AA-A89D-4795-9FBB-6D42050ADFF0}" type="sibTrans" cxnId="{F6874C3C-AFF6-4FA7-A0C8-2338C567AE5E}">
      <dgm:prSet/>
      <dgm:spPr/>
      <dgm:t>
        <a:bodyPr/>
        <a:lstStyle/>
        <a:p>
          <a:endParaRPr lang="en-US"/>
        </a:p>
      </dgm:t>
    </dgm:pt>
    <dgm:pt modelId="{2F3A35B3-9EB7-44B0-B473-3E739FCA1B36}">
      <dgm:prSet phldrT="[Text]"/>
      <dgm:spPr>
        <a:solidFill>
          <a:schemeClr val="tx2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sr-Cyrl-CS" b="1" smtClean="0">
              <a:solidFill>
                <a:schemeClr val="tx1"/>
              </a:solidFill>
            </a:rPr>
            <a:t>За одељенског </a:t>
          </a:r>
          <a:r>
            <a:rPr lang="sr-Cyrl-CS" b="1" dirty="0" smtClean="0">
              <a:solidFill>
                <a:schemeClr val="tx1"/>
              </a:solidFill>
            </a:rPr>
            <a:t>старешину</a:t>
          </a:r>
          <a:endParaRPr lang="en-US" b="1" dirty="0">
            <a:solidFill>
              <a:schemeClr val="tx1"/>
            </a:solidFill>
          </a:endParaRPr>
        </a:p>
      </dgm:t>
    </dgm:pt>
    <dgm:pt modelId="{E86A37CF-D3E2-4EC1-963B-89855B802216}" type="parTrans" cxnId="{171C1B30-B7E6-4066-9730-4EB5C3824E7A}">
      <dgm:prSet/>
      <dgm:spPr/>
      <dgm:t>
        <a:bodyPr/>
        <a:lstStyle/>
        <a:p>
          <a:endParaRPr lang="en-US"/>
        </a:p>
      </dgm:t>
    </dgm:pt>
    <dgm:pt modelId="{FF926CC4-DB36-4E29-97B3-8B631CD7F929}" type="sibTrans" cxnId="{171C1B30-B7E6-4066-9730-4EB5C3824E7A}">
      <dgm:prSet/>
      <dgm:spPr/>
      <dgm:t>
        <a:bodyPr/>
        <a:lstStyle/>
        <a:p>
          <a:endParaRPr lang="en-US"/>
        </a:p>
      </dgm:t>
    </dgm:pt>
    <dgm:pt modelId="{49E82A02-9955-4A69-8D15-5F807ADAE230}">
      <dgm:prSet phldrT="[Text]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sr-Cyrl-CS" i="1" dirty="0" smtClean="0"/>
            <a:t>ОПОМЕНА</a:t>
          </a:r>
          <a:r>
            <a:rPr lang="sr-Cyrl-CS" dirty="0" smtClean="0"/>
            <a:t>-сигнал за ПОЧЕТАК појачаног васпитног рада са учеником, А НЕ КРАЈ интервенције према ученику!</a:t>
          </a:r>
          <a:endParaRPr lang="en-US" dirty="0"/>
        </a:p>
      </dgm:t>
    </dgm:pt>
    <dgm:pt modelId="{3938CE1B-1BAF-4777-9B99-2F877518F699}" type="parTrans" cxnId="{625BB26C-1CF1-4E92-B25B-B6E93FD77CF1}">
      <dgm:prSet/>
      <dgm:spPr/>
      <dgm:t>
        <a:bodyPr/>
        <a:lstStyle/>
        <a:p>
          <a:endParaRPr lang="en-US"/>
        </a:p>
      </dgm:t>
    </dgm:pt>
    <dgm:pt modelId="{8A80CD44-A569-41B6-82C8-03CFA8FB94D4}" type="sibTrans" cxnId="{625BB26C-1CF1-4E92-B25B-B6E93FD77CF1}">
      <dgm:prSet/>
      <dgm:spPr/>
      <dgm:t>
        <a:bodyPr/>
        <a:lstStyle/>
        <a:p>
          <a:endParaRPr lang="en-US"/>
        </a:p>
      </dgm:t>
    </dgm:pt>
    <dgm:pt modelId="{F5C8E55E-6D35-44EA-B5DD-7F26AF37B53B}" type="pres">
      <dgm:prSet presAssocID="{5F8ACC94-AEC1-42D3-8713-986858D7EE6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925F309-E225-42D5-81C3-7D00E2F748B7}" type="pres">
      <dgm:prSet presAssocID="{467DB3AB-1997-4DB6-8A70-DEA211B39D73}" presName="linNode" presStyleCnt="0"/>
      <dgm:spPr/>
    </dgm:pt>
    <dgm:pt modelId="{8C4B5B04-AC96-4A89-B765-574663CEB8BF}" type="pres">
      <dgm:prSet presAssocID="{467DB3AB-1997-4DB6-8A70-DEA211B39D73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1921D0-6DA1-4E96-9471-091A320F4F8C}" type="pres">
      <dgm:prSet presAssocID="{467DB3AB-1997-4DB6-8A70-DEA211B39D73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9D5A6E-59EE-4C32-9824-FA2826818AAC}" type="pres">
      <dgm:prSet presAssocID="{A31C8DD0-91A2-459C-83A0-8001BA96C76C}" presName="spacing" presStyleCnt="0"/>
      <dgm:spPr/>
    </dgm:pt>
    <dgm:pt modelId="{F55824E8-A0CB-4025-8FD5-B8D35420A196}" type="pres">
      <dgm:prSet presAssocID="{2F3A35B3-9EB7-44B0-B473-3E739FCA1B36}" presName="linNode" presStyleCnt="0"/>
      <dgm:spPr/>
    </dgm:pt>
    <dgm:pt modelId="{B4D7E1DD-6BBD-43A4-9835-AA1496C25E0E}" type="pres">
      <dgm:prSet presAssocID="{2F3A35B3-9EB7-44B0-B473-3E739FCA1B36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5AC8B9-C65D-40AA-89F0-A5D4B06AA35C}" type="pres">
      <dgm:prSet presAssocID="{2F3A35B3-9EB7-44B0-B473-3E739FCA1B36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E54B1E-E483-41ED-8907-90089A7982DA}" type="presOf" srcId="{2F3A35B3-9EB7-44B0-B473-3E739FCA1B36}" destId="{B4D7E1DD-6BBD-43A4-9835-AA1496C25E0E}" srcOrd="0" destOrd="0" presId="urn:microsoft.com/office/officeart/2005/8/layout/vList6"/>
    <dgm:cxn modelId="{F6874C3C-AFF6-4FA7-A0C8-2338C567AE5E}" srcId="{467DB3AB-1997-4DB6-8A70-DEA211B39D73}" destId="{BD989072-B23E-4CFF-BB95-08AFCB4CF9C8}" srcOrd="1" destOrd="0" parTransId="{7B164DA7-E56E-4770-8F14-5F949964D361}" sibTransId="{E7C0A5AA-A89D-4795-9FBB-6D42050ADFF0}"/>
    <dgm:cxn modelId="{427AEAF1-3446-486A-8447-040B5E74E030}" type="presOf" srcId="{5F8ACC94-AEC1-42D3-8713-986858D7EE61}" destId="{F5C8E55E-6D35-44EA-B5DD-7F26AF37B53B}" srcOrd="0" destOrd="0" presId="urn:microsoft.com/office/officeart/2005/8/layout/vList6"/>
    <dgm:cxn modelId="{B3C70D82-55D5-4C40-BCCC-6426A8BC85B4}" type="presOf" srcId="{49E82A02-9955-4A69-8D15-5F807ADAE230}" destId="{405AC8B9-C65D-40AA-89F0-A5D4B06AA35C}" srcOrd="0" destOrd="0" presId="urn:microsoft.com/office/officeart/2005/8/layout/vList6"/>
    <dgm:cxn modelId="{625BB26C-1CF1-4E92-B25B-B6E93FD77CF1}" srcId="{2F3A35B3-9EB7-44B0-B473-3E739FCA1B36}" destId="{49E82A02-9955-4A69-8D15-5F807ADAE230}" srcOrd="0" destOrd="0" parTransId="{3938CE1B-1BAF-4777-9B99-2F877518F699}" sibTransId="{8A80CD44-A569-41B6-82C8-03CFA8FB94D4}"/>
    <dgm:cxn modelId="{171C1B30-B7E6-4066-9730-4EB5C3824E7A}" srcId="{5F8ACC94-AEC1-42D3-8713-986858D7EE61}" destId="{2F3A35B3-9EB7-44B0-B473-3E739FCA1B36}" srcOrd="1" destOrd="0" parTransId="{E86A37CF-D3E2-4EC1-963B-89855B802216}" sibTransId="{FF926CC4-DB36-4E29-97B3-8B631CD7F929}"/>
    <dgm:cxn modelId="{3D0B8B0D-417B-480B-AB9B-F9E7D23B97E5}" srcId="{5F8ACC94-AEC1-42D3-8713-986858D7EE61}" destId="{467DB3AB-1997-4DB6-8A70-DEA211B39D73}" srcOrd="0" destOrd="0" parTransId="{83A88459-9D67-489A-85FB-0B5C530EB2ED}" sibTransId="{A31C8DD0-91A2-459C-83A0-8001BA96C76C}"/>
    <dgm:cxn modelId="{24857AD8-E8ED-4ECD-AF0D-BF4C722D9048}" type="presOf" srcId="{37159A21-4658-49D6-857A-7CE44DC64834}" destId="{121921D0-6DA1-4E96-9471-091A320F4F8C}" srcOrd="0" destOrd="0" presId="urn:microsoft.com/office/officeart/2005/8/layout/vList6"/>
    <dgm:cxn modelId="{B5DB5D1F-8D26-48DE-8FE3-67DE0F2E6799}" srcId="{467DB3AB-1997-4DB6-8A70-DEA211B39D73}" destId="{37159A21-4658-49D6-857A-7CE44DC64834}" srcOrd="0" destOrd="0" parTransId="{D4787E98-F895-4B03-87C5-31CAA4D2AA8C}" sibTransId="{57AE8332-3E5C-4754-97BE-DD8B96C8AA9F}"/>
    <dgm:cxn modelId="{B7370582-D069-4F1F-8C5A-FFE92256F953}" type="presOf" srcId="{BD989072-B23E-4CFF-BB95-08AFCB4CF9C8}" destId="{121921D0-6DA1-4E96-9471-091A320F4F8C}" srcOrd="0" destOrd="1" presId="urn:microsoft.com/office/officeart/2005/8/layout/vList6"/>
    <dgm:cxn modelId="{D5BF8E22-F318-416F-A8DA-4ED86D81B5C5}" type="presOf" srcId="{467DB3AB-1997-4DB6-8A70-DEA211B39D73}" destId="{8C4B5B04-AC96-4A89-B765-574663CEB8BF}" srcOrd="0" destOrd="0" presId="urn:microsoft.com/office/officeart/2005/8/layout/vList6"/>
    <dgm:cxn modelId="{8F8E2B09-8E45-4004-A264-74369D0769A2}" type="presParOf" srcId="{F5C8E55E-6D35-44EA-B5DD-7F26AF37B53B}" destId="{7925F309-E225-42D5-81C3-7D00E2F748B7}" srcOrd="0" destOrd="0" presId="urn:microsoft.com/office/officeart/2005/8/layout/vList6"/>
    <dgm:cxn modelId="{9599BF0C-4CFD-4576-A3FA-502BC7A1A7F9}" type="presParOf" srcId="{7925F309-E225-42D5-81C3-7D00E2F748B7}" destId="{8C4B5B04-AC96-4A89-B765-574663CEB8BF}" srcOrd="0" destOrd="0" presId="urn:microsoft.com/office/officeart/2005/8/layout/vList6"/>
    <dgm:cxn modelId="{16BCD70E-986B-49B6-8C8C-5217697B0D4C}" type="presParOf" srcId="{7925F309-E225-42D5-81C3-7D00E2F748B7}" destId="{121921D0-6DA1-4E96-9471-091A320F4F8C}" srcOrd="1" destOrd="0" presId="urn:microsoft.com/office/officeart/2005/8/layout/vList6"/>
    <dgm:cxn modelId="{688665E7-8D57-48D7-B80C-1078832CF15A}" type="presParOf" srcId="{F5C8E55E-6D35-44EA-B5DD-7F26AF37B53B}" destId="{A79D5A6E-59EE-4C32-9824-FA2826818AAC}" srcOrd="1" destOrd="0" presId="urn:microsoft.com/office/officeart/2005/8/layout/vList6"/>
    <dgm:cxn modelId="{95A4F8D2-2531-436D-9219-4528EFB784B8}" type="presParOf" srcId="{F5C8E55E-6D35-44EA-B5DD-7F26AF37B53B}" destId="{F55824E8-A0CB-4025-8FD5-B8D35420A196}" srcOrd="2" destOrd="0" presId="urn:microsoft.com/office/officeart/2005/8/layout/vList6"/>
    <dgm:cxn modelId="{940906DE-CAF1-4C10-8D12-BB641AF6B4E9}" type="presParOf" srcId="{F55824E8-A0CB-4025-8FD5-B8D35420A196}" destId="{B4D7E1DD-6BBD-43A4-9835-AA1496C25E0E}" srcOrd="0" destOrd="0" presId="urn:microsoft.com/office/officeart/2005/8/layout/vList6"/>
    <dgm:cxn modelId="{CB9CE6D9-AC8F-4919-B8D8-26EFAE656515}" type="presParOf" srcId="{F55824E8-A0CB-4025-8FD5-B8D35420A196}" destId="{405AC8B9-C65D-40AA-89F0-A5D4B06AA35C}" srcOrd="1" destOrd="0" presId="urn:microsoft.com/office/officeart/2005/8/layout/vList6"/>
  </dgm:cxnLst>
  <dgm:bg/>
  <dgm:whole>
    <a:ln>
      <a:solidFill>
        <a:schemeClr val="tx1"/>
      </a:solidFill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B3C423-0C1F-4C16-AEA3-8CE8AE7252B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21674A-F74D-4BCF-9854-D4460118A3C3}">
      <dgm:prSet phldrT="[Text]"/>
      <dgm:spPr>
        <a:solidFill>
          <a:schemeClr val="accent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sr-Cyrl-CS" b="1" dirty="0" smtClean="0">
              <a:solidFill>
                <a:schemeClr val="tx1"/>
              </a:solidFill>
            </a:rPr>
            <a:t>Препознавање</a:t>
          </a:r>
          <a:r>
            <a:rPr lang="sr-Cyrl-CS" dirty="0" smtClean="0">
              <a:solidFill>
                <a:schemeClr val="tx1"/>
              </a:solidFill>
            </a:rPr>
            <a:t>:</a:t>
          </a:r>
        </a:p>
        <a:p>
          <a:r>
            <a:rPr lang="sr-Cyrl-CS" b="1" dirty="0" smtClean="0">
              <a:solidFill>
                <a:schemeClr val="tx1"/>
              </a:solidFill>
            </a:rPr>
            <a:t>ШТА се догодило?</a:t>
          </a:r>
        </a:p>
        <a:p>
          <a:endParaRPr lang="en-US" dirty="0">
            <a:solidFill>
              <a:schemeClr val="tx1"/>
            </a:solidFill>
          </a:endParaRPr>
        </a:p>
      </dgm:t>
    </dgm:pt>
    <dgm:pt modelId="{7D6D3CAA-1051-486E-A847-DB7B9AADA08E}" type="parTrans" cxnId="{412D2ED1-9874-46F8-8220-587B7F94AA4E}">
      <dgm:prSet/>
      <dgm:spPr/>
      <dgm:t>
        <a:bodyPr/>
        <a:lstStyle/>
        <a:p>
          <a:endParaRPr lang="en-US"/>
        </a:p>
      </dgm:t>
    </dgm:pt>
    <dgm:pt modelId="{3B461F70-813F-4387-801F-E7513687702B}" type="sibTrans" cxnId="{412D2ED1-9874-46F8-8220-587B7F94AA4E}">
      <dgm:prSet/>
      <dgm:spPr/>
      <dgm:t>
        <a:bodyPr/>
        <a:lstStyle/>
        <a:p>
          <a:endParaRPr lang="en-US"/>
        </a:p>
      </dgm:t>
    </dgm:pt>
    <dgm:pt modelId="{866929D1-418A-44DD-A8D6-D96939B21B82}">
      <dgm:prSet phldrT="[Text]"/>
      <dgm:spPr>
        <a:solidFill>
          <a:schemeClr val="accent6">
            <a:lumMod val="40000"/>
            <a:lumOff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sr-Cyrl-CS" b="1" dirty="0" smtClean="0">
              <a:solidFill>
                <a:schemeClr val="tx1"/>
              </a:solidFill>
            </a:rPr>
            <a:t>Препознавање: </a:t>
          </a:r>
        </a:p>
        <a:p>
          <a:r>
            <a:rPr lang="sr-Cyrl-CS" b="1" dirty="0" smtClean="0">
              <a:solidFill>
                <a:schemeClr val="tx1"/>
              </a:solidFill>
            </a:rPr>
            <a:t>КО су учесници</a:t>
          </a:r>
          <a:r>
            <a:rPr lang="sr-Cyrl-CS" dirty="0" smtClean="0">
              <a:solidFill>
                <a:schemeClr val="tx1"/>
              </a:solidFill>
            </a:rPr>
            <a:t>?</a:t>
          </a:r>
          <a:endParaRPr lang="en-US" dirty="0">
            <a:solidFill>
              <a:schemeClr val="tx1"/>
            </a:solidFill>
          </a:endParaRPr>
        </a:p>
      </dgm:t>
    </dgm:pt>
    <dgm:pt modelId="{828E0C38-38BB-463D-A36D-34EA8B702A8F}" type="parTrans" cxnId="{BE335F68-2FAE-415D-A242-2AB5BF28A841}">
      <dgm:prSet/>
      <dgm:spPr/>
      <dgm:t>
        <a:bodyPr/>
        <a:lstStyle/>
        <a:p>
          <a:endParaRPr lang="en-US"/>
        </a:p>
      </dgm:t>
    </dgm:pt>
    <dgm:pt modelId="{33D7BAFF-5B5D-4644-8CD1-AEB5A8868B09}" type="sibTrans" cxnId="{BE335F68-2FAE-415D-A242-2AB5BF28A841}">
      <dgm:prSet/>
      <dgm:spPr/>
      <dgm:t>
        <a:bodyPr/>
        <a:lstStyle/>
        <a:p>
          <a:endParaRPr lang="en-US"/>
        </a:p>
      </dgm:t>
    </dgm:pt>
    <dgm:pt modelId="{4466B9D8-2C7D-4FAE-8F76-16AA2C342904}">
      <dgm:prSet phldrT="[Text]"/>
      <dgm:spPr>
        <a:solidFill>
          <a:schemeClr val="accent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sr-Cyrl-CS" b="1" dirty="0" smtClean="0">
              <a:solidFill>
                <a:schemeClr val="tx1"/>
              </a:solidFill>
            </a:rPr>
            <a:t>Разврставање</a:t>
          </a:r>
        </a:p>
        <a:p>
          <a:r>
            <a:rPr lang="sr-Cyrl-CS" b="1" dirty="0" smtClean="0">
              <a:solidFill>
                <a:schemeClr val="tx1"/>
              </a:solidFill>
            </a:rPr>
            <a:t>насиља према интензитету по нивоима</a:t>
          </a:r>
          <a:endParaRPr lang="en-US" b="1" dirty="0">
            <a:solidFill>
              <a:schemeClr val="tx1"/>
            </a:solidFill>
          </a:endParaRPr>
        </a:p>
      </dgm:t>
    </dgm:pt>
    <dgm:pt modelId="{48957137-1C85-4E46-9B43-740694C867BD}" type="parTrans" cxnId="{00582353-FF14-43BB-AC22-20E9CC2CC253}">
      <dgm:prSet/>
      <dgm:spPr/>
      <dgm:t>
        <a:bodyPr/>
        <a:lstStyle/>
        <a:p>
          <a:endParaRPr lang="en-US"/>
        </a:p>
      </dgm:t>
    </dgm:pt>
    <dgm:pt modelId="{D282AD25-EAF7-460A-B10A-BC0FB814375D}" type="sibTrans" cxnId="{00582353-FF14-43BB-AC22-20E9CC2CC253}">
      <dgm:prSet/>
      <dgm:spPr/>
      <dgm:t>
        <a:bodyPr/>
        <a:lstStyle/>
        <a:p>
          <a:endParaRPr lang="en-US"/>
        </a:p>
      </dgm:t>
    </dgm:pt>
    <dgm:pt modelId="{A3ACF520-81D4-468B-8D0B-8CB8640F9EBA}">
      <dgm:prSet phldrT="[Text]"/>
      <dgm:spPr>
        <a:solidFill>
          <a:schemeClr val="accent6">
            <a:lumMod val="40000"/>
            <a:lumOff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sr-Cyrl-CS" b="1" dirty="0" smtClean="0">
              <a:solidFill>
                <a:schemeClr val="tx1"/>
              </a:solidFill>
            </a:rPr>
            <a:t>Редослед поступања</a:t>
          </a:r>
          <a:endParaRPr lang="en-US" b="1" dirty="0">
            <a:solidFill>
              <a:schemeClr val="tx1"/>
            </a:solidFill>
          </a:endParaRPr>
        </a:p>
      </dgm:t>
    </dgm:pt>
    <dgm:pt modelId="{B01D9F4C-06C0-4B01-9676-A8F0621AB8C0}" type="parTrans" cxnId="{3466273C-1EC2-4B2C-87A5-10FA43D125C5}">
      <dgm:prSet/>
      <dgm:spPr/>
      <dgm:t>
        <a:bodyPr/>
        <a:lstStyle/>
        <a:p>
          <a:endParaRPr lang="en-US"/>
        </a:p>
      </dgm:t>
    </dgm:pt>
    <dgm:pt modelId="{C65CAD81-840E-48E0-998F-CFFEE0B1C6F8}" type="sibTrans" cxnId="{3466273C-1EC2-4B2C-87A5-10FA43D125C5}">
      <dgm:prSet/>
      <dgm:spPr/>
      <dgm:t>
        <a:bodyPr/>
        <a:lstStyle/>
        <a:p>
          <a:endParaRPr lang="en-US"/>
        </a:p>
      </dgm:t>
    </dgm:pt>
    <dgm:pt modelId="{6C294FDC-EF03-491C-8678-2D310E030C43}" type="pres">
      <dgm:prSet presAssocID="{4CB3C423-0C1F-4C16-AEA3-8CE8AE7252B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E7B2F6-1EDE-4E1C-9CEB-5317B8D41CF9}" type="pres">
      <dgm:prSet presAssocID="{7821674A-F74D-4BCF-9854-D4460118A3C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9EAF6D-D460-45C3-90EB-07A3E4C45DC1}" type="pres">
      <dgm:prSet presAssocID="{3B461F70-813F-4387-801F-E7513687702B}" presName="sibTrans" presStyleCnt="0"/>
      <dgm:spPr/>
    </dgm:pt>
    <dgm:pt modelId="{58BB041E-395E-4144-8885-1AC4B65F3E65}" type="pres">
      <dgm:prSet presAssocID="{866929D1-418A-44DD-A8D6-D96939B21B8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7CABE6-A5CF-4341-B27A-47632211F8B2}" type="pres">
      <dgm:prSet presAssocID="{33D7BAFF-5B5D-4644-8CD1-AEB5A8868B09}" presName="sibTrans" presStyleCnt="0"/>
      <dgm:spPr/>
    </dgm:pt>
    <dgm:pt modelId="{7483EA9F-6738-4F00-B900-CFC89DF943BD}" type="pres">
      <dgm:prSet presAssocID="{4466B9D8-2C7D-4FAE-8F76-16AA2C342904}" presName="node" presStyleLbl="node1" presStyleIdx="2" presStyleCnt="4" custLinFactNeighborX="-26" custLinFactNeighborY="-24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6C7E08-5DB5-4BE9-A84C-9002D596BA68}" type="pres">
      <dgm:prSet presAssocID="{D282AD25-EAF7-460A-B10A-BC0FB814375D}" presName="sibTrans" presStyleCnt="0"/>
      <dgm:spPr/>
    </dgm:pt>
    <dgm:pt modelId="{2A88A746-C950-4F7A-B62C-59B18EAA5D12}" type="pres">
      <dgm:prSet presAssocID="{A3ACF520-81D4-468B-8D0B-8CB8640F9EBA}" presName="node" presStyleLbl="node1" presStyleIdx="3" presStyleCnt="4" custLinFactNeighborX="-621" custLinFactNeighborY="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2D2ED1-9874-46F8-8220-587B7F94AA4E}" srcId="{4CB3C423-0C1F-4C16-AEA3-8CE8AE7252BF}" destId="{7821674A-F74D-4BCF-9854-D4460118A3C3}" srcOrd="0" destOrd="0" parTransId="{7D6D3CAA-1051-486E-A847-DB7B9AADA08E}" sibTransId="{3B461F70-813F-4387-801F-E7513687702B}"/>
    <dgm:cxn modelId="{0189DE64-1B4D-4CAA-8BB6-BE3D96C02FB5}" type="presOf" srcId="{4CB3C423-0C1F-4C16-AEA3-8CE8AE7252BF}" destId="{6C294FDC-EF03-491C-8678-2D310E030C43}" srcOrd="0" destOrd="0" presId="urn:microsoft.com/office/officeart/2005/8/layout/default"/>
    <dgm:cxn modelId="{2118B5DA-9147-48C9-A2FA-93EEFD6E2F33}" type="presOf" srcId="{4466B9D8-2C7D-4FAE-8F76-16AA2C342904}" destId="{7483EA9F-6738-4F00-B900-CFC89DF943BD}" srcOrd="0" destOrd="0" presId="urn:microsoft.com/office/officeart/2005/8/layout/default"/>
    <dgm:cxn modelId="{00582353-FF14-43BB-AC22-20E9CC2CC253}" srcId="{4CB3C423-0C1F-4C16-AEA3-8CE8AE7252BF}" destId="{4466B9D8-2C7D-4FAE-8F76-16AA2C342904}" srcOrd="2" destOrd="0" parTransId="{48957137-1C85-4E46-9B43-740694C867BD}" sibTransId="{D282AD25-EAF7-460A-B10A-BC0FB814375D}"/>
    <dgm:cxn modelId="{3466273C-1EC2-4B2C-87A5-10FA43D125C5}" srcId="{4CB3C423-0C1F-4C16-AEA3-8CE8AE7252BF}" destId="{A3ACF520-81D4-468B-8D0B-8CB8640F9EBA}" srcOrd="3" destOrd="0" parTransId="{B01D9F4C-06C0-4B01-9676-A8F0621AB8C0}" sibTransId="{C65CAD81-840E-48E0-998F-CFFEE0B1C6F8}"/>
    <dgm:cxn modelId="{0A734BA8-9368-46A8-AB00-7D30D6885276}" type="presOf" srcId="{7821674A-F74D-4BCF-9854-D4460118A3C3}" destId="{8AE7B2F6-1EDE-4E1C-9CEB-5317B8D41CF9}" srcOrd="0" destOrd="0" presId="urn:microsoft.com/office/officeart/2005/8/layout/default"/>
    <dgm:cxn modelId="{1E0EDF75-9BE9-4558-ADAC-D6DBBEAF20BE}" type="presOf" srcId="{866929D1-418A-44DD-A8D6-D96939B21B82}" destId="{58BB041E-395E-4144-8885-1AC4B65F3E65}" srcOrd="0" destOrd="0" presId="urn:microsoft.com/office/officeart/2005/8/layout/default"/>
    <dgm:cxn modelId="{41F04863-449F-407C-BDD4-7E3DF9AC7284}" type="presOf" srcId="{A3ACF520-81D4-468B-8D0B-8CB8640F9EBA}" destId="{2A88A746-C950-4F7A-B62C-59B18EAA5D12}" srcOrd="0" destOrd="0" presId="urn:microsoft.com/office/officeart/2005/8/layout/default"/>
    <dgm:cxn modelId="{BE335F68-2FAE-415D-A242-2AB5BF28A841}" srcId="{4CB3C423-0C1F-4C16-AEA3-8CE8AE7252BF}" destId="{866929D1-418A-44DD-A8D6-D96939B21B82}" srcOrd="1" destOrd="0" parTransId="{828E0C38-38BB-463D-A36D-34EA8B702A8F}" sibTransId="{33D7BAFF-5B5D-4644-8CD1-AEB5A8868B09}"/>
    <dgm:cxn modelId="{DBD1977B-E42E-4CC6-A62D-146B164CCB1E}" type="presParOf" srcId="{6C294FDC-EF03-491C-8678-2D310E030C43}" destId="{8AE7B2F6-1EDE-4E1C-9CEB-5317B8D41CF9}" srcOrd="0" destOrd="0" presId="urn:microsoft.com/office/officeart/2005/8/layout/default"/>
    <dgm:cxn modelId="{7CA51FAE-C83B-4D21-AD9A-D9807724908F}" type="presParOf" srcId="{6C294FDC-EF03-491C-8678-2D310E030C43}" destId="{C29EAF6D-D460-45C3-90EB-07A3E4C45DC1}" srcOrd="1" destOrd="0" presId="urn:microsoft.com/office/officeart/2005/8/layout/default"/>
    <dgm:cxn modelId="{1052885B-09C6-4264-B9EF-DD2BC64D6CF7}" type="presParOf" srcId="{6C294FDC-EF03-491C-8678-2D310E030C43}" destId="{58BB041E-395E-4144-8885-1AC4B65F3E65}" srcOrd="2" destOrd="0" presId="urn:microsoft.com/office/officeart/2005/8/layout/default"/>
    <dgm:cxn modelId="{24608765-C6DD-44E3-9F47-5F39CBD18B2C}" type="presParOf" srcId="{6C294FDC-EF03-491C-8678-2D310E030C43}" destId="{237CABE6-A5CF-4341-B27A-47632211F8B2}" srcOrd="3" destOrd="0" presId="urn:microsoft.com/office/officeart/2005/8/layout/default"/>
    <dgm:cxn modelId="{68F762E4-0F8F-4490-9FB5-B285ED03BEEC}" type="presParOf" srcId="{6C294FDC-EF03-491C-8678-2D310E030C43}" destId="{7483EA9F-6738-4F00-B900-CFC89DF943BD}" srcOrd="4" destOrd="0" presId="urn:microsoft.com/office/officeart/2005/8/layout/default"/>
    <dgm:cxn modelId="{30C0D651-FF53-4EF3-B125-968572137B38}" type="presParOf" srcId="{6C294FDC-EF03-491C-8678-2D310E030C43}" destId="{916C7E08-5DB5-4BE9-A84C-9002D596BA68}" srcOrd="5" destOrd="0" presId="urn:microsoft.com/office/officeart/2005/8/layout/default"/>
    <dgm:cxn modelId="{80DF2B68-21CE-48D1-B8CC-012C66994F99}" type="presParOf" srcId="{6C294FDC-EF03-491C-8678-2D310E030C43}" destId="{2A88A746-C950-4F7A-B62C-59B18EAA5D12}" srcOrd="6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FF3887-6606-4AF8-89CA-F3DCDC279D5A}" type="doc">
      <dgm:prSet loTypeId="urn:microsoft.com/office/officeart/2005/8/layout/targe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B7C8E5-FA7C-460F-B4AA-1EB90B016FA8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sr-Cyrl-CS" dirty="0" smtClean="0"/>
            <a:t>ПРЕВЕНЦИЈА</a:t>
          </a:r>
          <a:endParaRPr lang="en-US" dirty="0"/>
        </a:p>
      </dgm:t>
    </dgm:pt>
    <dgm:pt modelId="{77BB427E-E737-4A81-8AA1-AF4E4BF1C340}" type="parTrans" cxnId="{47F3C771-A313-4B38-9596-114D6917FE3A}">
      <dgm:prSet/>
      <dgm:spPr/>
      <dgm:t>
        <a:bodyPr/>
        <a:lstStyle/>
        <a:p>
          <a:endParaRPr lang="en-US"/>
        </a:p>
      </dgm:t>
    </dgm:pt>
    <dgm:pt modelId="{A0E3D366-C2A2-4987-AD61-B578EA70853B}" type="sibTrans" cxnId="{47F3C771-A313-4B38-9596-114D6917FE3A}">
      <dgm:prSet/>
      <dgm:spPr/>
      <dgm:t>
        <a:bodyPr/>
        <a:lstStyle/>
        <a:p>
          <a:endParaRPr lang="en-US"/>
        </a:p>
      </dgm:t>
    </dgm:pt>
    <dgm:pt modelId="{46C50EE3-3DDA-4F35-958C-D825E4D2DC20}">
      <dgm:prSet phldrT="[Text]"/>
      <dgm:spPr/>
      <dgm:t>
        <a:bodyPr/>
        <a:lstStyle/>
        <a:p>
          <a:r>
            <a:rPr lang="sr-Cyrl-CS" dirty="0" smtClean="0"/>
            <a:t>Одлично уочавање узрочно-последичне везе</a:t>
          </a:r>
          <a:endParaRPr lang="en-US" dirty="0"/>
        </a:p>
      </dgm:t>
    </dgm:pt>
    <dgm:pt modelId="{CE88DDB7-450B-49A5-86C3-7D05AAE4A828}" type="parTrans" cxnId="{248B4943-A04D-4530-B685-0213CBC7004A}">
      <dgm:prSet/>
      <dgm:spPr/>
      <dgm:t>
        <a:bodyPr/>
        <a:lstStyle/>
        <a:p>
          <a:endParaRPr lang="en-US"/>
        </a:p>
      </dgm:t>
    </dgm:pt>
    <dgm:pt modelId="{F33DCFBC-3EC8-46EE-ADB4-3D2B114DCE35}" type="sibTrans" cxnId="{248B4943-A04D-4530-B685-0213CBC7004A}">
      <dgm:prSet/>
      <dgm:spPr/>
      <dgm:t>
        <a:bodyPr/>
        <a:lstStyle/>
        <a:p>
          <a:endParaRPr lang="en-US"/>
        </a:p>
      </dgm:t>
    </dgm:pt>
    <dgm:pt modelId="{44D4482D-8990-4B20-A756-824D2D1559C0}">
      <dgm:prSet phldrT="[Text]"/>
      <dgm:spPr/>
      <dgm:t>
        <a:bodyPr/>
        <a:lstStyle/>
        <a:p>
          <a:r>
            <a:rPr lang="sr-Cyrl-CS" dirty="0" smtClean="0"/>
            <a:t>Рад са ‘’колективом’’?</a:t>
          </a:r>
          <a:endParaRPr lang="en-US" dirty="0"/>
        </a:p>
      </dgm:t>
    </dgm:pt>
    <dgm:pt modelId="{B4224DF3-AFAA-4044-8008-D228A2DF0FD6}" type="parTrans" cxnId="{E0D89C14-501E-4371-9D8A-42E03AC47C57}">
      <dgm:prSet/>
      <dgm:spPr/>
      <dgm:t>
        <a:bodyPr/>
        <a:lstStyle/>
        <a:p>
          <a:endParaRPr lang="en-US"/>
        </a:p>
      </dgm:t>
    </dgm:pt>
    <dgm:pt modelId="{A3A613FA-3B41-433D-A7B6-F1992919DFE1}" type="sibTrans" cxnId="{E0D89C14-501E-4371-9D8A-42E03AC47C57}">
      <dgm:prSet/>
      <dgm:spPr/>
      <dgm:t>
        <a:bodyPr/>
        <a:lstStyle/>
        <a:p>
          <a:endParaRPr lang="en-US"/>
        </a:p>
      </dgm:t>
    </dgm:pt>
    <dgm:pt modelId="{DF0BFBBE-8F48-4226-B066-DD12138917C5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sr-Cyrl-CS" dirty="0" smtClean="0"/>
            <a:t>ПРОЦЕДУРЕ ИНТЕРВЕНЦИЈЕ</a:t>
          </a:r>
          <a:endParaRPr lang="en-US" dirty="0"/>
        </a:p>
      </dgm:t>
    </dgm:pt>
    <dgm:pt modelId="{C88F564E-6EC9-4D02-8E0B-9552A41DD7EA}" type="parTrans" cxnId="{77910F80-CCF5-470E-B447-85128FC94F10}">
      <dgm:prSet/>
      <dgm:spPr/>
      <dgm:t>
        <a:bodyPr/>
        <a:lstStyle/>
        <a:p>
          <a:endParaRPr lang="en-US"/>
        </a:p>
      </dgm:t>
    </dgm:pt>
    <dgm:pt modelId="{763AB0EE-D162-4FCE-86CE-907088BA9960}" type="sibTrans" cxnId="{77910F80-CCF5-470E-B447-85128FC94F10}">
      <dgm:prSet/>
      <dgm:spPr/>
      <dgm:t>
        <a:bodyPr/>
        <a:lstStyle/>
        <a:p>
          <a:endParaRPr lang="en-US"/>
        </a:p>
      </dgm:t>
    </dgm:pt>
    <dgm:pt modelId="{E9B41B9B-129A-410B-BE66-6A8A3BC38613}">
      <dgm:prSet phldrT="[Text]"/>
      <dgm:spPr/>
      <dgm:t>
        <a:bodyPr/>
        <a:lstStyle/>
        <a:p>
          <a:r>
            <a:rPr lang="sr-Cyrl-CS" dirty="0" smtClean="0"/>
            <a:t>Недоумица..када се укључују:</a:t>
          </a:r>
          <a:endParaRPr lang="en-US" dirty="0"/>
        </a:p>
      </dgm:t>
    </dgm:pt>
    <dgm:pt modelId="{25DA7452-1213-478C-8F95-4D6496CD2861}" type="parTrans" cxnId="{5FA4F437-06CF-490B-A59A-1D1BBE7D8DF0}">
      <dgm:prSet/>
      <dgm:spPr/>
      <dgm:t>
        <a:bodyPr/>
        <a:lstStyle/>
        <a:p>
          <a:endParaRPr lang="en-US"/>
        </a:p>
      </dgm:t>
    </dgm:pt>
    <dgm:pt modelId="{4AFCD836-FD69-42A1-B950-461D28C13616}" type="sibTrans" cxnId="{5FA4F437-06CF-490B-A59A-1D1BBE7D8DF0}">
      <dgm:prSet/>
      <dgm:spPr/>
      <dgm:t>
        <a:bodyPr/>
        <a:lstStyle/>
        <a:p>
          <a:endParaRPr lang="en-US"/>
        </a:p>
      </dgm:t>
    </dgm:pt>
    <dgm:pt modelId="{FAF99E81-0F2E-4C7B-8094-131B6F9593A8}">
      <dgm:prSet phldrT="[Text]"/>
      <dgm:spPr/>
      <dgm:t>
        <a:bodyPr/>
        <a:lstStyle/>
        <a:p>
          <a:r>
            <a:rPr lang="sr-Cyrl-CS" dirty="0" smtClean="0"/>
            <a:t>директор</a:t>
          </a:r>
          <a:endParaRPr lang="en-US" dirty="0"/>
        </a:p>
      </dgm:t>
    </dgm:pt>
    <dgm:pt modelId="{CAB3DD41-6E6B-45BA-A5F3-2318DD3EDDEB}" type="parTrans" cxnId="{F9660092-5AF6-4A67-AEA9-4B36A950EB5F}">
      <dgm:prSet/>
      <dgm:spPr/>
      <dgm:t>
        <a:bodyPr/>
        <a:lstStyle/>
        <a:p>
          <a:endParaRPr lang="en-US"/>
        </a:p>
      </dgm:t>
    </dgm:pt>
    <dgm:pt modelId="{B832E846-4100-4790-BC7D-1F40F5B7EB8B}" type="sibTrans" cxnId="{F9660092-5AF6-4A67-AEA9-4B36A950EB5F}">
      <dgm:prSet/>
      <dgm:spPr/>
      <dgm:t>
        <a:bodyPr/>
        <a:lstStyle/>
        <a:p>
          <a:endParaRPr lang="en-US"/>
        </a:p>
      </dgm:t>
    </dgm:pt>
    <dgm:pt modelId="{B0182932-3A76-4938-A92F-09B6AAE2F331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sr-Cyrl-CS" dirty="0" smtClean="0"/>
            <a:t>ВАСПИТНИ РАД У ШКОЛИ</a:t>
          </a:r>
          <a:endParaRPr lang="en-US" dirty="0"/>
        </a:p>
      </dgm:t>
    </dgm:pt>
    <dgm:pt modelId="{836736DD-F6C7-4859-A753-142121A5C1AC}" type="parTrans" cxnId="{1C0A8E71-F2DD-41BA-B0AD-C49294648C6D}">
      <dgm:prSet/>
      <dgm:spPr/>
      <dgm:t>
        <a:bodyPr/>
        <a:lstStyle/>
        <a:p>
          <a:endParaRPr lang="en-US"/>
        </a:p>
      </dgm:t>
    </dgm:pt>
    <dgm:pt modelId="{7FDDD808-81AA-4225-ACE0-73389F13CB46}" type="sibTrans" cxnId="{1C0A8E71-F2DD-41BA-B0AD-C49294648C6D}">
      <dgm:prSet/>
      <dgm:spPr/>
      <dgm:t>
        <a:bodyPr/>
        <a:lstStyle/>
        <a:p>
          <a:endParaRPr lang="en-US"/>
        </a:p>
      </dgm:t>
    </dgm:pt>
    <dgm:pt modelId="{2971DED9-C375-4D67-BCDA-996FF873C8DC}">
      <dgm:prSet phldrT="[Text]"/>
      <dgm:spPr/>
      <dgm:t>
        <a:bodyPr/>
        <a:lstStyle/>
        <a:p>
          <a:r>
            <a:rPr lang="sr-Cyrl-CS" dirty="0" smtClean="0"/>
            <a:t>ЗОСОВ</a:t>
          </a:r>
          <a:endParaRPr lang="en-US" dirty="0"/>
        </a:p>
      </dgm:t>
    </dgm:pt>
    <dgm:pt modelId="{DB7DC278-F3F0-499A-90C6-8409BA0F3A34}" type="parTrans" cxnId="{30BD7E06-A7A5-4A42-94CF-A63AC1AFBF86}">
      <dgm:prSet/>
      <dgm:spPr/>
      <dgm:t>
        <a:bodyPr/>
        <a:lstStyle/>
        <a:p>
          <a:endParaRPr lang="en-US"/>
        </a:p>
      </dgm:t>
    </dgm:pt>
    <dgm:pt modelId="{4219C9A0-1D4C-407B-92BC-B946E2566E98}" type="sibTrans" cxnId="{30BD7E06-A7A5-4A42-94CF-A63AC1AFBF86}">
      <dgm:prSet/>
      <dgm:spPr/>
      <dgm:t>
        <a:bodyPr/>
        <a:lstStyle/>
        <a:p>
          <a:endParaRPr lang="en-US"/>
        </a:p>
      </dgm:t>
    </dgm:pt>
    <dgm:pt modelId="{E139E825-B139-42B6-A8A1-88CA459786A1}">
      <dgm:prSet phldrT="[Text]"/>
      <dgm:spPr/>
      <dgm:t>
        <a:bodyPr/>
        <a:lstStyle/>
        <a:p>
          <a:r>
            <a:rPr lang="sr-Cyrl-CS" dirty="0" smtClean="0"/>
            <a:t>Чек листе</a:t>
          </a:r>
          <a:endParaRPr lang="en-US" dirty="0"/>
        </a:p>
      </dgm:t>
    </dgm:pt>
    <dgm:pt modelId="{54E05113-BF69-4442-A7A0-C424DEEE119F}" type="parTrans" cxnId="{B8611F43-5F0D-4F51-9E26-C69FBDD23D51}">
      <dgm:prSet/>
      <dgm:spPr/>
    </dgm:pt>
    <dgm:pt modelId="{63794E5E-5EA5-43D3-9BF6-943C0FB7B047}" type="sibTrans" cxnId="{B8611F43-5F0D-4F51-9E26-C69FBDD23D51}">
      <dgm:prSet/>
      <dgm:spPr/>
    </dgm:pt>
    <dgm:pt modelId="{6F078B63-E7A2-4BD5-B993-E8DE4CFD0747}">
      <dgm:prSet phldrT="[Text]"/>
      <dgm:spPr/>
      <dgm:t>
        <a:bodyPr/>
        <a:lstStyle/>
        <a:p>
          <a:r>
            <a:rPr lang="sr-Cyrl-CS" dirty="0" smtClean="0"/>
            <a:t>родитељи, </a:t>
          </a:r>
          <a:endParaRPr lang="en-US" dirty="0"/>
        </a:p>
      </dgm:t>
    </dgm:pt>
    <dgm:pt modelId="{89EB4BA7-71D3-4034-A99F-359EAFEAE153}" type="parTrans" cxnId="{9B51FFC6-F41F-46D2-AE99-F19A901BF4FF}">
      <dgm:prSet/>
      <dgm:spPr/>
    </dgm:pt>
    <dgm:pt modelId="{4C9F7709-F9CE-40C7-91FF-23B7FFCAD557}" type="sibTrans" cxnId="{9B51FFC6-F41F-46D2-AE99-F19A901BF4FF}">
      <dgm:prSet/>
      <dgm:spPr/>
    </dgm:pt>
    <dgm:pt modelId="{68384036-2EAD-44BC-ABD1-79C8F9E32C98}" type="pres">
      <dgm:prSet presAssocID="{07FF3887-6606-4AF8-89CA-F3DCDC279D5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C1F74F-BC84-4B58-95D0-B7D2EB277AE9}" type="pres">
      <dgm:prSet presAssocID="{5BB7C8E5-FA7C-460F-B4AA-1EB90B016FA8}" presName="circle1" presStyleLbl="node1" presStyleIdx="0" presStyleCnt="3"/>
      <dgm:spPr/>
      <dgm:t>
        <a:bodyPr/>
        <a:lstStyle/>
        <a:p>
          <a:endParaRPr lang="en-US"/>
        </a:p>
      </dgm:t>
    </dgm:pt>
    <dgm:pt modelId="{D06FC312-F1D0-473B-80EA-FE7335D7A05E}" type="pres">
      <dgm:prSet presAssocID="{5BB7C8E5-FA7C-460F-B4AA-1EB90B016FA8}" presName="space" presStyleCnt="0"/>
      <dgm:spPr/>
      <dgm:t>
        <a:bodyPr/>
        <a:lstStyle/>
        <a:p>
          <a:endParaRPr lang="en-US"/>
        </a:p>
      </dgm:t>
    </dgm:pt>
    <dgm:pt modelId="{C4840979-AEA6-4837-8FB2-0793729DD07F}" type="pres">
      <dgm:prSet presAssocID="{5BB7C8E5-FA7C-460F-B4AA-1EB90B016FA8}" presName="rect1" presStyleLbl="alignAcc1" presStyleIdx="0" presStyleCnt="3"/>
      <dgm:spPr/>
      <dgm:t>
        <a:bodyPr/>
        <a:lstStyle/>
        <a:p>
          <a:endParaRPr lang="en-US"/>
        </a:p>
      </dgm:t>
    </dgm:pt>
    <dgm:pt modelId="{61EEC0FF-460F-4BAF-A0EE-4ACFD9B121EF}" type="pres">
      <dgm:prSet presAssocID="{DF0BFBBE-8F48-4226-B066-DD12138917C5}" presName="vertSpace2" presStyleLbl="node1" presStyleIdx="0" presStyleCnt="3"/>
      <dgm:spPr/>
      <dgm:t>
        <a:bodyPr/>
        <a:lstStyle/>
        <a:p>
          <a:endParaRPr lang="en-US"/>
        </a:p>
      </dgm:t>
    </dgm:pt>
    <dgm:pt modelId="{0F59F68F-26E8-4165-8AD7-90FEB1269432}" type="pres">
      <dgm:prSet presAssocID="{DF0BFBBE-8F48-4226-B066-DD12138917C5}" presName="circle2" presStyleLbl="node1" presStyleIdx="1" presStyleCnt="3"/>
      <dgm:spPr/>
      <dgm:t>
        <a:bodyPr/>
        <a:lstStyle/>
        <a:p>
          <a:endParaRPr lang="en-US"/>
        </a:p>
      </dgm:t>
    </dgm:pt>
    <dgm:pt modelId="{D4E4D11A-CBE4-4CA1-8BA2-620C58099804}" type="pres">
      <dgm:prSet presAssocID="{DF0BFBBE-8F48-4226-B066-DD12138917C5}" presName="rect2" presStyleLbl="alignAcc1" presStyleIdx="1" presStyleCnt="3"/>
      <dgm:spPr/>
      <dgm:t>
        <a:bodyPr/>
        <a:lstStyle/>
        <a:p>
          <a:endParaRPr lang="en-US"/>
        </a:p>
      </dgm:t>
    </dgm:pt>
    <dgm:pt modelId="{DDFAB9A9-BACF-467D-B4E9-CDB53EDE34BF}" type="pres">
      <dgm:prSet presAssocID="{B0182932-3A76-4938-A92F-09B6AAE2F331}" presName="vertSpace3" presStyleLbl="node1" presStyleIdx="1" presStyleCnt="3"/>
      <dgm:spPr/>
      <dgm:t>
        <a:bodyPr/>
        <a:lstStyle/>
        <a:p>
          <a:endParaRPr lang="en-US"/>
        </a:p>
      </dgm:t>
    </dgm:pt>
    <dgm:pt modelId="{F7DACC6C-7BBA-4559-8F5B-AFA717737FD3}" type="pres">
      <dgm:prSet presAssocID="{B0182932-3A76-4938-A92F-09B6AAE2F331}" presName="circle3" presStyleLbl="node1" presStyleIdx="2" presStyleCnt="3"/>
      <dgm:spPr/>
      <dgm:t>
        <a:bodyPr/>
        <a:lstStyle/>
        <a:p>
          <a:endParaRPr lang="en-US"/>
        </a:p>
      </dgm:t>
    </dgm:pt>
    <dgm:pt modelId="{0E47339C-8815-4A12-9191-1CEB539A2BB6}" type="pres">
      <dgm:prSet presAssocID="{B0182932-3A76-4938-A92F-09B6AAE2F331}" presName="rect3" presStyleLbl="alignAcc1" presStyleIdx="2" presStyleCnt="3"/>
      <dgm:spPr/>
      <dgm:t>
        <a:bodyPr/>
        <a:lstStyle/>
        <a:p>
          <a:endParaRPr lang="en-US"/>
        </a:p>
      </dgm:t>
    </dgm:pt>
    <dgm:pt modelId="{2558B5DF-ACB4-43EF-B146-74817E2E69E4}" type="pres">
      <dgm:prSet presAssocID="{5BB7C8E5-FA7C-460F-B4AA-1EB90B016FA8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CD8368-30D8-4EF2-A77F-C03EE13B37CF}" type="pres">
      <dgm:prSet presAssocID="{5BB7C8E5-FA7C-460F-B4AA-1EB90B016FA8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2DB0A3-F177-47DA-8A71-D85D3EACFD9F}" type="pres">
      <dgm:prSet presAssocID="{DF0BFBBE-8F48-4226-B066-DD12138917C5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8EC184-86C5-4E1E-B954-5E8D368F152A}" type="pres">
      <dgm:prSet presAssocID="{DF0BFBBE-8F48-4226-B066-DD12138917C5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74A54F-DF93-4370-A884-941A321243E3}" type="pres">
      <dgm:prSet presAssocID="{B0182932-3A76-4938-A92F-09B6AAE2F331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4B6E2A-E77C-469E-8773-FCAE0CED12B2}" type="pres">
      <dgm:prSet presAssocID="{B0182932-3A76-4938-A92F-09B6AAE2F331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51FFC6-F41F-46D2-AE99-F19A901BF4FF}" srcId="{DF0BFBBE-8F48-4226-B066-DD12138917C5}" destId="{6F078B63-E7A2-4BD5-B993-E8DE4CFD0747}" srcOrd="1" destOrd="0" parTransId="{89EB4BA7-71D3-4034-A99F-359EAFEAE153}" sibTransId="{4C9F7709-F9CE-40C7-91FF-23B7FFCAD557}"/>
    <dgm:cxn modelId="{D728AE59-E728-4565-80F4-0F108A04788D}" type="presOf" srcId="{2971DED9-C375-4D67-BCDA-996FF873C8DC}" destId="{2B4B6E2A-E77C-469E-8773-FCAE0CED12B2}" srcOrd="0" destOrd="0" presId="urn:microsoft.com/office/officeart/2005/8/layout/target3"/>
    <dgm:cxn modelId="{312874AC-6725-485C-8478-CDB33386B590}" type="presOf" srcId="{07FF3887-6606-4AF8-89CA-F3DCDC279D5A}" destId="{68384036-2EAD-44BC-ABD1-79C8F9E32C98}" srcOrd="0" destOrd="0" presId="urn:microsoft.com/office/officeart/2005/8/layout/target3"/>
    <dgm:cxn modelId="{EECC230A-8E45-4862-BFA2-6CAF827B4D16}" type="presOf" srcId="{B0182932-3A76-4938-A92F-09B6AAE2F331}" destId="{0E47339C-8815-4A12-9191-1CEB539A2BB6}" srcOrd="0" destOrd="0" presId="urn:microsoft.com/office/officeart/2005/8/layout/target3"/>
    <dgm:cxn modelId="{04F8063B-B28A-4622-B427-B52A4B7B43D8}" type="presOf" srcId="{FAF99E81-0F2E-4C7B-8094-131B6F9593A8}" destId="{A98EC184-86C5-4E1E-B954-5E8D368F152A}" srcOrd="0" destOrd="2" presId="urn:microsoft.com/office/officeart/2005/8/layout/target3"/>
    <dgm:cxn modelId="{7184ABE5-BDCF-439C-91D8-1575CF539EF3}" type="presOf" srcId="{46C50EE3-3DDA-4F35-958C-D825E4D2DC20}" destId="{29CD8368-30D8-4EF2-A77F-C03EE13B37CF}" srcOrd="0" destOrd="0" presId="urn:microsoft.com/office/officeart/2005/8/layout/target3"/>
    <dgm:cxn modelId="{9CCC41A9-341B-46F4-8FE4-D99AF02AA3BF}" type="presOf" srcId="{44D4482D-8990-4B20-A756-824D2D1559C0}" destId="{29CD8368-30D8-4EF2-A77F-C03EE13B37CF}" srcOrd="0" destOrd="1" presId="urn:microsoft.com/office/officeart/2005/8/layout/target3"/>
    <dgm:cxn modelId="{2D7C8671-582C-40C1-A29D-5AA24CBF21CD}" type="presOf" srcId="{6F078B63-E7A2-4BD5-B993-E8DE4CFD0747}" destId="{A98EC184-86C5-4E1E-B954-5E8D368F152A}" srcOrd="0" destOrd="1" presId="urn:microsoft.com/office/officeart/2005/8/layout/target3"/>
    <dgm:cxn modelId="{C6EE67BC-145C-4908-B48A-4C78AD1AF284}" type="presOf" srcId="{5BB7C8E5-FA7C-460F-B4AA-1EB90B016FA8}" destId="{2558B5DF-ACB4-43EF-B146-74817E2E69E4}" srcOrd="1" destOrd="0" presId="urn:microsoft.com/office/officeart/2005/8/layout/target3"/>
    <dgm:cxn modelId="{248B4943-A04D-4530-B685-0213CBC7004A}" srcId="{5BB7C8E5-FA7C-460F-B4AA-1EB90B016FA8}" destId="{46C50EE3-3DDA-4F35-958C-D825E4D2DC20}" srcOrd="0" destOrd="0" parTransId="{CE88DDB7-450B-49A5-86C3-7D05AAE4A828}" sibTransId="{F33DCFBC-3EC8-46EE-ADB4-3D2B114DCE35}"/>
    <dgm:cxn modelId="{F9660092-5AF6-4A67-AEA9-4B36A950EB5F}" srcId="{DF0BFBBE-8F48-4226-B066-DD12138917C5}" destId="{FAF99E81-0F2E-4C7B-8094-131B6F9593A8}" srcOrd="2" destOrd="0" parTransId="{CAB3DD41-6E6B-45BA-A5F3-2318DD3EDDEB}" sibTransId="{B832E846-4100-4790-BC7D-1F40F5B7EB8B}"/>
    <dgm:cxn modelId="{3AC9CE11-B221-4FD0-A4C0-3B1516DA46DA}" type="presOf" srcId="{5BB7C8E5-FA7C-460F-B4AA-1EB90B016FA8}" destId="{C4840979-AEA6-4837-8FB2-0793729DD07F}" srcOrd="0" destOrd="0" presId="urn:microsoft.com/office/officeart/2005/8/layout/target3"/>
    <dgm:cxn modelId="{30BD7E06-A7A5-4A42-94CF-A63AC1AFBF86}" srcId="{B0182932-3A76-4938-A92F-09B6AAE2F331}" destId="{2971DED9-C375-4D67-BCDA-996FF873C8DC}" srcOrd="0" destOrd="0" parTransId="{DB7DC278-F3F0-499A-90C6-8409BA0F3A34}" sibTransId="{4219C9A0-1D4C-407B-92BC-B946E2566E98}"/>
    <dgm:cxn modelId="{B8611F43-5F0D-4F51-9E26-C69FBDD23D51}" srcId="{B0182932-3A76-4938-A92F-09B6AAE2F331}" destId="{E139E825-B139-42B6-A8A1-88CA459786A1}" srcOrd="1" destOrd="0" parTransId="{54E05113-BF69-4442-A7A0-C424DEEE119F}" sibTransId="{63794E5E-5EA5-43D3-9BF6-943C0FB7B047}"/>
    <dgm:cxn modelId="{D2E966BB-6FFF-4EE6-97E6-0DC00E2E13A7}" type="presOf" srcId="{DF0BFBBE-8F48-4226-B066-DD12138917C5}" destId="{9C2DB0A3-F177-47DA-8A71-D85D3EACFD9F}" srcOrd="1" destOrd="0" presId="urn:microsoft.com/office/officeart/2005/8/layout/target3"/>
    <dgm:cxn modelId="{47F3C771-A313-4B38-9596-114D6917FE3A}" srcId="{07FF3887-6606-4AF8-89CA-F3DCDC279D5A}" destId="{5BB7C8E5-FA7C-460F-B4AA-1EB90B016FA8}" srcOrd="0" destOrd="0" parTransId="{77BB427E-E737-4A81-8AA1-AF4E4BF1C340}" sibTransId="{A0E3D366-C2A2-4987-AD61-B578EA70853B}"/>
    <dgm:cxn modelId="{C3DD2A36-35E7-4899-B045-2FC191E6F6AF}" type="presOf" srcId="{B0182932-3A76-4938-A92F-09B6AAE2F331}" destId="{A774A54F-DF93-4370-A884-941A321243E3}" srcOrd="1" destOrd="0" presId="urn:microsoft.com/office/officeart/2005/8/layout/target3"/>
    <dgm:cxn modelId="{1C0A8E71-F2DD-41BA-B0AD-C49294648C6D}" srcId="{07FF3887-6606-4AF8-89CA-F3DCDC279D5A}" destId="{B0182932-3A76-4938-A92F-09B6AAE2F331}" srcOrd="2" destOrd="0" parTransId="{836736DD-F6C7-4859-A753-142121A5C1AC}" sibTransId="{7FDDD808-81AA-4225-ACE0-73389F13CB46}"/>
    <dgm:cxn modelId="{3F913472-CAEE-44BF-BC78-240DB9DE348D}" type="presOf" srcId="{DF0BFBBE-8F48-4226-B066-DD12138917C5}" destId="{D4E4D11A-CBE4-4CA1-8BA2-620C58099804}" srcOrd="0" destOrd="0" presId="urn:microsoft.com/office/officeart/2005/8/layout/target3"/>
    <dgm:cxn modelId="{E0D89C14-501E-4371-9D8A-42E03AC47C57}" srcId="{5BB7C8E5-FA7C-460F-B4AA-1EB90B016FA8}" destId="{44D4482D-8990-4B20-A756-824D2D1559C0}" srcOrd="1" destOrd="0" parTransId="{B4224DF3-AFAA-4044-8008-D228A2DF0FD6}" sibTransId="{A3A613FA-3B41-433D-A7B6-F1992919DFE1}"/>
    <dgm:cxn modelId="{E7B644D5-8F7D-4129-B0CD-8728030A3345}" type="presOf" srcId="{E139E825-B139-42B6-A8A1-88CA459786A1}" destId="{2B4B6E2A-E77C-469E-8773-FCAE0CED12B2}" srcOrd="0" destOrd="1" presId="urn:microsoft.com/office/officeart/2005/8/layout/target3"/>
    <dgm:cxn modelId="{77910F80-CCF5-470E-B447-85128FC94F10}" srcId="{07FF3887-6606-4AF8-89CA-F3DCDC279D5A}" destId="{DF0BFBBE-8F48-4226-B066-DD12138917C5}" srcOrd="1" destOrd="0" parTransId="{C88F564E-6EC9-4D02-8E0B-9552A41DD7EA}" sibTransId="{763AB0EE-D162-4FCE-86CE-907088BA9960}"/>
    <dgm:cxn modelId="{E1911E57-D546-4885-B54B-0A3D36698CB2}" type="presOf" srcId="{E9B41B9B-129A-410B-BE66-6A8A3BC38613}" destId="{A98EC184-86C5-4E1E-B954-5E8D368F152A}" srcOrd="0" destOrd="0" presId="urn:microsoft.com/office/officeart/2005/8/layout/target3"/>
    <dgm:cxn modelId="{5FA4F437-06CF-490B-A59A-1D1BBE7D8DF0}" srcId="{DF0BFBBE-8F48-4226-B066-DD12138917C5}" destId="{E9B41B9B-129A-410B-BE66-6A8A3BC38613}" srcOrd="0" destOrd="0" parTransId="{25DA7452-1213-478C-8F95-4D6496CD2861}" sibTransId="{4AFCD836-FD69-42A1-B950-461D28C13616}"/>
    <dgm:cxn modelId="{D279038D-9671-459B-A0D0-9DE408DCC8F9}" type="presParOf" srcId="{68384036-2EAD-44BC-ABD1-79C8F9E32C98}" destId="{C1C1F74F-BC84-4B58-95D0-B7D2EB277AE9}" srcOrd="0" destOrd="0" presId="urn:microsoft.com/office/officeart/2005/8/layout/target3"/>
    <dgm:cxn modelId="{0AE6B3B9-EACE-47F8-8E38-711FF8AC04F5}" type="presParOf" srcId="{68384036-2EAD-44BC-ABD1-79C8F9E32C98}" destId="{D06FC312-F1D0-473B-80EA-FE7335D7A05E}" srcOrd="1" destOrd="0" presId="urn:microsoft.com/office/officeart/2005/8/layout/target3"/>
    <dgm:cxn modelId="{DA3DD136-C685-4085-9D97-BB1C71E2688B}" type="presParOf" srcId="{68384036-2EAD-44BC-ABD1-79C8F9E32C98}" destId="{C4840979-AEA6-4837-8FB2-0793729DD07F}" srcOrd="2" destOrd="0" presId="urn:microsoft.com/office/officeart/2005/8/layout/target3"/>
    <dgm:cxn modelId="{10529B73-3E17-4F14-876F-22CDB1178050}" type="presParOf" srcId="{68384036-2EAD-44BC-ABD1-79C8F9E32C98}" destId="{61EEC0FF-460F-4BAF-A0EE-4ACFD9B121EF}" srcOrd="3" destOrd="0" presId="urn:microsoft.com/office/officeart/2005/8/layout/target3"/>
    <dgm:cxn modelId="{0D198062-6FDA-4335-9CBA-22CDB2D1F51E}" type="presParOf" srcId="{68384036-2EAD-44BC-ABD1-79C8F9E32C98}" destId="{0F59F68F-26E8-4165-8AD7-90FEB1269432}" srcOrd="4" destOrd="0" presId="urn:microsoft.com/office/officeart/2005/8/layout/target3"/>
    <dgm:cxn modelId="{CD7204C3-F7BC-4530-9DFB-B14B2152A5C1}" type="presParOf" srcId="{68384036-2EAD-44BC-ABD1-79C8F9E32C98}" destId="{D4E4D11A-CBE4-4CA1-8BA2-620C58099804}" srcOrd="5" destOrd="0" presId="urn:microsoft.com/office/officeart/2005/8/layout/target3"/>
    <dgm:cxn modelId="{863D697B-8697-4CEC-B642-415CA3BA2128}" type="presParOf" srcId="{68384036-2EAD-44BC-ABD1-79C8F9E32C98}" destId="{DDFAB9A9-BACF-467D-B4E9-CDB53EDE34BF}" srcOrd="6" destOrd="0" presId="urn:microsoft.com/office/officeart/2005/8/layout/target3"/>
    <dgm:cxn modelId="{CB9A5D74-8AE8-4DE2-B7A9-19CE5B499DCC}" type="presParOf" srcId="{68384036-2EAD-44BC-ABD1-79C8F9E32C98}" destId="{F7DACC6C-7BBA-4559-8F5B-AFA717737FD3}" srcOrd="7" destOrd="0" presId="urn:microsoft.com/office/officeart/2005/8/layout/target3"/>
    <dgm:cxn modelId="{47338114-8FAC-4FCC-A951-2EBD47AA2C1B}" type="presParOf" srcId="{68384036-2EAD-44BC-ABD1-79C8F9E32C98}" destId="{0E47339C-8815-4A12-9191-1CEB539A2BB6}" srcOrd="8" destOrd="0" presId="urn:microsoft.com/office/officeart/2005/8/layout/target3"/>
    <dgm:cxn modelId="{65025AE5-AF29-41CA-908A-4AD40A47FCFB}" type="presParOf" srcId="{68384036-2EAD-44BC-ABD1-79C8F9E32C98}" destId="{2558B5DF-ACB4-43EF-B146-74817E2E69E4}" srcOrd="9" destOrd="0" presId="urn:microsoft.com/office/officeart/2005/8/layout/target3"/>
    <dgm:cxn modelId="{5B31BEE0-B15C-40A9-81BC-4C0D2D0EC36D}" type="presParOf" srcId="{68384036-2EAD-44BC-ABD1-79C8F9E32C98}" destId="{29CD8368-30D8-4EF2-A77F-C03EE13B37CF}" srcOrd="10" destOrd="0" presId="urn:microsoft.com/office/officeart/2005/8/layout/target3"/>
    <dgm:cxn modelId="{2578BB4D-43FE-46BD-94C6-8B77346A4FB8}" type="presParOf" srcId="{68384036-2EAD-44BC-ABD1-79C8F9E32C98}" destId="{9C2DB0A3-F177-47DA-8A71-D85D3EACFD9F}" srcOrd="11" destOrd="0" presId="urn:microsoft.com/office/officeart/2005/8/layout/target3"/>
    <dgm:cxn modelId="{1E316CE2-30E4-474B-8C43-6E2582AEA45A}" type="presParOf" srcId="{68384036-2EAD-44BC-ABD1-79C8F9E32C98}" destId="{A98EC184-86C5-4E1E-B954-5E8D368F152A}" srcOrd="12" destOrd="0" presId="urn:microsoft.com/office/officeart/2005/8/layout/target3"/>
    <dgm:cxn modelId="{0B1FCA54-FCBE-4ED9-86A6-6D43EC850CF1}" type="presParOf" srcId="{68384036-2EAD-44BC-ABD1-79C8F9E32C98}" destId="{A774A54F-DF93-4370-A884-941A321243E3}" srcOrd="13" destOrd="0" presId="urn:microsoft.com/office/officeart/2005/8/layout/target3"/>
    <dgm:cxn modelId="{FD973EEB-0FCD-48E8-AEC7-EE5E8D6A462F}" type="presParOf" srcId="{68384036-2EAD-44BC-ABD1-79C8F9E32C98}" destId="{2B4B6E2A-E77C-469E-8773-FCAE0CED12B2}" srcOrd="14" destOrd="0" presId="urn:microsoft.com/office/officeart/2005/8/layout/targe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49DF10-7ECC-451F-8C56-ECB03ED0CBCF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B0A84F-17A5-432A-90D1-E2A593F15151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sr-Cyrl-CS" sz="2400" b="1" dirty="0" smtClean="0">
              <a:solidFill>
                <a:srgbClr val="FF0000"/>
              </a:solidFill>
            </a:rPr>
            <a:t>углавном и обично:</a:t>
          </a:r>
        </a:p>
        <a:p>
          <a:r>
            <a:rPr lang="sr-Cyrl-CS" sz="2000" b="1" dirty="0" smtClean="0">
              <a:solidFill>
                <a:schemeClr val="tx1"/>
              </a:solidFill>
            </a:rPr>
            <a:t>наставник/</a:t>
          </a:r>
          <a:endParaRPr lang="en-US" sz="2000" b="1" dirty="0" smtClean="0">
            <a:solidFill>
              <a:schemeClr val="tx1"/>
            </a:solidFill>
          </a:endParaRPr>
        </a:p>
        <a:p>
          <a:r>
            <a:rPr lang="sr-Cyrl-CS" sz="2000" b="1" dirty="0" smtClean="0">
              <a:solidFill>
                <a:schemeClr val="tx1"/>
              </a:solidFill>
            </a:rPr>
            <a:t>васпитач/</a:t>
          </a:r>
          <a:endParaRPr lang="en-US" sz="2000" b="1" dirty="0" smtClean="0">
            <a:solidFill>
              <a:schemeClr val="tx1"/>
            </a:solidFill>
          </a:endParaRPr>
        </a:p>
        <a:p>
          <a:r>
            <a:rPr lang="sr-Cyrl-CS" sz="2000" b="1" dirty="0" smtClean="0">
              <a:solidFill>
                <a:schemeClr val="tx1"/>
              </a:solidFill>
            </a:rPr>
            <a:t>одељенски старешина +</a:t>
          </a:r>
          <a:r>
            <a:rPr lang="sr-Cyrl-CS" sz="2200" b="1" u="sng" dirty="0" smtClean="0">
              <a:solidFill>
                <a:schemeClr val="tx1"/>
              </a:solidFill>
            </a:rPr>
            <a:t>сарадња</a:t>
          </a:r>
          <a:r>
            <a:rPr lang="sr-Cyrl-CS" sz="2000" b="1" u="sng" dirty="0" smtClean="0">
              <a:solidFill>
                <a:schemeClr val="tx1"/>
              </a:solidFill>
            </a:rPr>
            <a:t> </a:t>
          </a:r>
          <a:r>
            <a:rPr lang="sr-Cyrl-CS" sz="2000" b="1" dirty="0" smtClean="0">
              <a:solidFill>
                <a:schemeClr val="tx1"/>
              </a:solidFill>
            </a:rPr>
            <a:t>родитеља</a:t>
          </a:r>
          <a:endParaRPr lang="en-US" sz="2000" b="1" dirty="0">
            <a:solidFill>
              <a:schemeClr val="tx1"/>
            </a:solidFill>
          </a:endParaRPr>
        </a:p>
      </dgm:t>
    </dgm:pt>
    <dgm:pt modelId="{B8080E77-41F9-4D97-842F-E87FEA07B905}" type="parTrans" cxnId="{0BC439BD-0607-4434-9641-FF8491031F93}">
      <dgm:prSet/>
      <dgm:spPr/>
      <dgm:t>
        <a:bodyPr/>
        <a:lstStyle/>
        <a:p>
          <a:endParaRPr lang="en-US"/>
        </a:p>
      </dgm:t>
    </dgm:pt>
    <dgm:pt modelId="{CD7B0114-6F06-4444-A1E0-C3C79643E93F}" type="sibTrans" cxnId="{0BC439BD-0607-4434-9641-FF8491031F93}">
      <dgm:prSet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23A282F0-9CBA-4331-B448-568623F8BBBE}">
      <dgm:prSet phldrT="[Text]" custT="1"/>
      <dgm:spPr>
        <a:solidFill>
          <a:srgbClr val="FFFF00"/>
        </a:solidFill>
        <a:ln>
          <a:solidFill>
            <a:srgbClr val="FF0000"/>
          </a:solidFill>
        </a:ln>
      </dgm:spPr>
      <dgm:t>
        <a:bodyPr/>
        <a:lstStyle/>
        <a:p>
          <a:endParaRPr lang="sr-Cyrl-CS" sz="2400" b="1" dirty="0" smtClean="0">
            <a:solidFill>
              <a:srgbClr val="FF0000"/>
            </a:solidFill>
          </a:endParaRPr>
        </a:p>
        <a:p>
          <a:r>
            <a:rPr lang="sr-Cyrl-CS" sz="2400" b="1" dirty="0" smtClean="0">
              <a:solidFill>
                <a:srgbClr val="FF0000"/>
              </a:solidFill>
            </a:rPr>
            <a:t>ИЗУЗЕТНО И </a:t>
          </a:r>
          <a:r>
            <a:rPr lang="sr-Cyrl-CS" sz="2400" b="1" dirty="0" smtClean="0">
              <a:solidFill>
                <a:schemeClr val="tx1"/>
              </a:solidFill>
            </a:rPr>
            <a:t>психолог/</a:t>
          </a:r>
        </a:p>
        <a:p>
          <a:r>
            <a:rPr lang="sr-Cyrl-CS" sz="2400" b="1" dirty="0" smtClean="0">
              <a:solidFill>
                <a:schemeClr val="tx1"/>
              </a:solidFill>
            </a:rPr>
            <a:t>педагог, тим, директор </a:t>
          </a:r>
        </a:p>
        <a:p>
          <a:endParaRPr lang="en-US" sz="2000" b="1" dirty="0">
            <a:solidFill>
              <a:schemeClr val="tx1"/>
            </a:solidFill>
          </a:endParaRPr>
        </a:p>
      </dgm:t>
    </dgm:pt>
    <dgm:pt modelId="{60DA4E00-E265-47F4-9193-EBFC70EA7767}" type="parTrans" cxnId="{3AE8E4EA-4A98-463A-9537-DAAA954F9719}">
      <dgm:prSet/>
      <dgm:spPr/>
      <dgm:t>
        <a:bodyPr/>
        <a:lstStyle/>
        <a:p>
          <a:endParaRPr lang="en-US"/>
        </a:p>
      </dgm:t>
    </dgm:pt>
    <dgm:pt modelId="{2A03CDFD-79DF-4900-B6F2-F4335F9FBF99}" type="sibTrans" cxnId="{3AE8E4EA-4A98-463A-9537-DAAA954F9719}">
      <dgm:prSet/>
      <dgm:spPr>
        <a:ln>
          <a:solidFill>
            <a:srgbClr val="FF3300"/>
          </a:solidFill>
        </a:ln>
      </dgm:spPr>
      <dgm:t>
        <a:bodyPr/>
        <a:lstStyle/>
        <a:p>
          <a:endParaRPr lang="en-US"/>
        </a:p>
      </dgm:t>
    </dgm:pt>
    <dgm:pt modelId="{6CE305A8-A889-4C5A-A0C5-93FB758DBB35}" type="pres">
      <dgm:prSet presAssocID="{E349DF10-7ECC-451F-8C56-ECB03ED0CBC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045601-B0C9-4D1B-BA90-018F65D1889E}" type="pres">
      <dgm:prSet presAssocID="{E349DF10-7ECC-451F-8C56-ECB03ED0CBCF}" presName="vNodes" presStyleCnt="0"/>
      <dgm:spPr/>
    </dgm:pt>
    <dgm:pt modelId="{349F99A3-9342-4FD9-A777-C55A6C8B47E8}" type="pres">
      <dgm:prSet presAssocID="{FCB0A84F-17A5-432A-90D1-E2A593F15151}" presName="node" presStyleLbl="node1" presStyleIdx="0" presStyleCnt="2" custScaleX="113701" custScaleY="95457" custLinFactNeighborX="-13" custLinFactNeighborY="-12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63C901-DC3B-4054-89D8-B4E67D66646B}" type="pres">
      <dgm:prSet presAssocID="{E349DF10-7ECC-451F-8C56-ECB03ED0CBCF}" presName="sibTransLast" presStyleLbl="sibTrans2D1" presStyleIdx="0" presStyleCnt="1" custAng="6167556" custScaleX="57168" custScaleY="38657" custLinFactX="17483" custLinFactNeighborX="100000" custLinFactNeighborY="41416"/>
      <dgm:spPr/>
      <dgm:t>
        <a:bodyPr/>
        <a:lstStyle/>
        <a:p>
          <a:endParaRPr lang="en-US"/>
        </a:p>
      </dgm:t>
    </dgm:pt>
    <dgm:pt modelId="{DC9B77AC-FD08-452B-AF8B-9044374AA57D}" type="pres">
      <dgm:prSet presAssocID="{E349DF10-7ECC-451F-8C56-ECB03ED0CBCF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3FC26526-A8F5-403D-8167-17D172CDB018}" type="pres">
      <dgm:prSet presAssocID="{E349DF10-7ECC-451F-8C56-ECB03ED0CBCF}" presName="lastNode" presStyleLbl="node1" presStyleIdx="1" presStyleCnt="2" custScaleX="70289" custScaleY="60625" custLinFactNeighborX="-7700" custLinFactNeighborY="-25333">
        <dgm:presLayoutVars>
          <dgm:bulletEnabled val="1"/>
        </dgm:presLayoutVars>
      </dgm:prSet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0BC439BD-0607-4434-9641-FF8491031F93}" srcId="{E349DF10-7ECC-451F-8C56-ECB03ED0CBCF}" destId="{FCB0A84F-17A5-432A-90D1-E2A593F15151}" srcOrd="0" destOrd="0" parTransId="{B8080E77-41F9-4D97-842F-E87FEA07B905}" sibTransId="{CD7B0114-6F06-4444-A1E0-C3C79643E93F}"/>
    <dgm:cxn modelId="{8C946F0D-87F3-4757-AA05-450ECF9FEC68}" type="presOf" srcId="{FCB0A84F-17A5-432A-90D1-E2A593F15151}" destId="{349F99A3-9342-4FD9-A777-C55A6C8B47E8}" srcOrd="0" destOrd="0" presId="urn:microsoft.com/office/officeart/2005/8/layout/equation2"/>
    <dgm:cxn modelId="{60B3238E-F74B-4E38-B192-F5E72CDDED69}" type="presOf" srcId="{CD7B0114-6F06-4444-A1E0-C3C79643E93F}" destId="{DC9B77AC-FD08-452B-AF8B-9044374AA57D}" srcOrd="1" destOrd="0" presId="urn:microsoft.com/office/officeart/2005/8/layout/equation2"/>
    <dgm:cxn modelId="{7872572B-075F-4647-99D5-6D095DAF4E1C}" type="presOf" srcId="{E349DF10-7ECC-451F-8C56-ECB03ED0CBCF}" destId="{6CE305A8-A889-4C5A-A0C5-93FB758DBB35}" srcOrd="0" destOrd="0" presId="urn:microsoft.com/office/officeart/2005/8/layout/equation2"/>
    <dgm:cxn modelId="{FEE4D8EA-147C-4CE4-8DFF-8A65B3877BC7}" type="presOf" srcId="{23A282F0-9CBA-4331-B448-568623F8BBBE}" destId="{3FC26526-A8F5-403D-8167-17D172CDB018}" srcOrd="0" destOrd="0" presId="urn:microsoft.com/office/officeart/2005/8/layout/equation2"/>
    <dgm:cxn modelId="{3AE8E4EA-4A98-463A-9537-DAAA954F9719}" srcId="{E349DF10-7ECC-451F-8C56-ECB03ED0CBCF}" destId="{23A282F0-9CBA-4331-B448-568623F8BBBE}" srcOrd="1" destOrd="0" parTransId="{60DA4E00-E265-47F4-9193-EBFC70EA7767}" sibTransId="{2A03CDFD-79DF-4900-B6F2-F4335F9FBF99}"/>
    <dgm:cxn modelId="{09AC289E-AF2D-4B63-B17F-035FA4F13AA1}" type="presOf" srcId="{CD7B0114-6F06-4444-A1E0-C3C79643E93F}" destId="{1763C901-DC3B-4054-89D8-B4E67D66646B}" srcOrd="0" destOrd="0" presId="urn:microsoft.com/office/officeart/2005/8/layout/equation2"/>
    <dgm:cxn modelId="{F9D5656B-2722-43CC-AB1F-1FC616F54377}" type="presParOf" srcId="{6CE305A8-A889-4C5A-A0C5-93FB758DBB35}" destId="{89045601-B0C9-4D1B-BA90-018F65D1889E}" srcOrd="0" destOrd="0" presId="urn:microsoft.com/office/officeart/2005/8/layout/equation2"/>
    <dgm:cxn modelId="{8C02FDDD-22A9-4DF9-9C3B-D68300E3A201}" type="presParOf" srcId="{89045601-B0C9-4D1B-BA90-018F65D1889E}" destId="{349F99A3-9342-4FD9-A777-C55A6C8B47E8}" srcOrd="0" destOrd="0" presId="urn:microsoft.com/office/officeart/2005/8/layout/equation2"/>
    <dgm:cxn modelId="{BC94C9CA-FA50-488C-839A-999348445906}" type="presParOf" srcId="{6CE305A8-A889-4C5A-A0C5-93FB758DBB35}" destId="{1763C901-DC3B-4054-89D8-B4E67D66646B}" srcOrd="1" destOrd="0" presId="urn:microsoft.com/office/officeart/2005/8/layout/equation2"/>
    <dgm:cxn modelId="{74E245CF-09CD-4D2B-80A3-66171523BE93}" type="presParOf" srcId="{1763C901-DC3B-4054-89D8-B4E67D66646B}" destId="{DC9B77AC-FD08-452B-AF8B-9044374AA57D}" srcOrd="0" destOrd="0" presId="urn:microsoft.com/office/officeart/2005/8/layout/equation2"/>
    <dgm:cxn modelId="{676F08CF-2026-49D0-8168-B556CC8DF031}" type="presParOf" srcId="{6CE305A8-A889-4C5A-A0C5-93FB758DBB35}" destId="{3FC26526-A8F5-403D-8167-17D172CDB018}" srcOrd="2" destOrd="0" presId="urn:microsoft.com/office/officeart/2005/8/layout/equation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9C7096-70CF-4535-8865-B9AC955ACB4A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E2476304-AF7C-4B3C-922B-826F68F1D340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sr-Cyrl-CS" sz="2400" b="1" dirty="0" smtClean="0">
              <a:solidFill>
                <a:schemeClr val="tx1"/>
              </a:solidFill>
            </a:rPr>
            <a:t>психолог/педагог/</a:t>
          </a:r>
        </a:p>
        <a:p>
          <a:r>
            <a:rPr lang="sr-Cyrl-CS" sz="2400" b="1" dirty="0" smtClean="0">
              <a:solidFill>
                <a:schemeClr val="tx1"/>
              </a:solidFill>
            </a:rPr>
            <a:t>тим, директор</a:t>
          </a:r>
        </a:p>
      </dgm:t>
    </dgm:pt>
    <dgm:pt modelId="{4EEF07CC-66C1-4015-B031-4BB2F820C004}" type="parTrans" cxnId="{8CFB0DD6-08FD-43C2-AE82-B9AD50F9CB0C}">
      <dgm:prSet/>
      <dgm:spPr/>
      <dgm:t>
        <a:bodyPr/>
        <a:lstStyle/>
        <a:p>
          <a:endParaRPr lang="en-US"/>
        </a:p>
      </dgm:t>
    </dgm:pt>
    <dgm:pt modelId="{FCB0A605-F849-4348-B31F-628BF74EBE73}" type="sibTrans" cxnId="{8CFB0DD6-08FD-43C2-AE82-B9AD50F9CB0C}">
      <dgm:prSet/>
      <dgm:spPr/>
      <dgm:t>
        <a:bodyPr/>
        <a:lstStyle/>
        <a:p>
          <a:endParaRPr lang="en-US"/>
        </a:p>
      </dgm:t>
    </dgm:pt>
    <dgm:pt modelId="{80BCDF40-A8DC-484E-A57A-973747B28EE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sr-Cyrl-CS" sz="2400" b="1" dirty="0" smtClean="0">
              <a:solidFill>
                <a:schemeClr val="tx1"/>
              </a:solidFill>
            </a:rPr>
            <a:t>Одељ.старешина/</a:t>
          </a:r>
        </a:p>
        <a:p>
          <a:r>
            <a:rPr lang="sr-Cyrl-CS" sz="2400" b="1" dirty="0" smtClean="0">
              <a:solidFill>
                <a:schemeClr val="tx1"/>
              </a:solidFill>
            </a:rPr>
            <a:t>васпитач</a:t>
          </a:r>
        </a:p>
        <a:p>
          <a:r>
            <a:rPr lang="sr-Cyrl-CS" sz="2400" b="1" dirty="0" smtClean="0">
              <a:solidFill>
                <a:schemeClr val="tx1"/>
              </a:solidFill>
            </a:rPr>
            <a:t>+ </a:t>
          </a:r>
          <a:r>
            <a:rPr lang="sr-Cyrl-CS" sz="2400" b="1" u="sng" dirty="0" smtClean="0">
              <a:solidFill>
                <a:schemeClr val="tx1"/>
              </a:solidFill>
            </a:rPr>
            <a:t>обавезно</a:t>
          </a:r>
          <a:r>
            <a:rPr lang="sr-Cyrl-CS" sz="2400" b="1" dirty="0" smtClean="0">
              <a:solidFill>
                <a:schemeClr val="tx1"/>
              </a:solidFill>
            </a:rPr>
            <a:t> учешће родитеља</a:t>
          </a:r>
        </a:p>
      </dgm:t>
    </dgm:pt>
    <dgm:pt modelId="{7903BC11-3002-490E-8FC7-442C1BDBA551}" type="parTrans" cxnId="{E48EE7ED-B79F-45A9-897E-742E2B66AB8A}">
      <dgm:prSet/>
      <dgm:spPr/>
      <dgm:t>
        <a:bodyPr/>
        <a:lstStyle/>
        <a:p>
          <a:endParaRPr lang="en-US"/>
        </a:p>
      </dgm:t>
    </dgm:pt>
    <dgm:pt modelId="{B1D25AD8-14C9-4D27-9C26-4F419860A1C0}" type="sibTrans" cxnId="{E48EE7ED-B79F-45A9-897E-742E2B66AB8A}">
      <dgm:prSet/>
      <dgm:spPr/>
      <dgm:t>
        <a:bodyPr/>
        <a:lstStyle/>
        <a:p>
          <a:endParaRPr lang="en-US"/>
        </a:p>
      </dgm:t>
    </dgm:pt>
    <dgm:pt modelId="{60080E1C-4ED3-4A11-91E4-33A7D6197029}" type="pres">
      <dgm:prSet presAssocID="{D69C7096-70CF-4535-8865-B9AC955ACB4A}" presName="linearFlow" presStyleCnt="0">
        <dgm:presLayoutVars>
          <dgm:dir/>
          <dgm:resizeHandles val="exact"/>
        </dgm:presLayoutVars>
      </dgm:prSet>
      <dgm:spPr/>
    </dgm:pt>
    <dgm:pt modelId="{765FAA04-ED5F-49A0-AC40-7C5D11747A84}" type="pres">
      <dgm:prSet presAssocID="{E2476304-AF7C-4B3C-922B-826F68F1D340}" presName="node" presStyleLbl="node1" presStyleIdx="0" presStyleCnt="2" custScaleX="105836" custScaleY="93820" custLinFactX="123850" custLinFactNeighborX="200000" custLinFactNeighborY="-11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1C4386-E183-410F-B3D1-D0B9205CA885}" type="pres">
      <dgm:prSet presAssocID="{FCB0A605-F849-4348-B31F-628BF74EBE73}" presName="spacerL" presStyleCnt="0"/>
      <dgm:spPr/>
    </dgm:pt>
    <dgm:pt modelId="{3CA3AA97-77E9-4CC5-B654-5DDFE39ECE00}" type="pres">
      <dgm:prSet presAssocID="{FCB0A605-F849-4348-B31F-628BF74EBE73}" presName="sibTrans" presStyleLbl="sibTrans2D1" presStyleIdx="0" presStyleCnt="1" custFlipVert="1" custFlipHor="0" custScaleX="38054" custScaleY="15297" custLinFactNeighborX="38035" custLinFactNeighborY="2510"/>
      <dgm:spPr/>
      <dgm:t>
        <a:bodyPr/>
        <a:lstStyle/>
        <a:p>
          <a:endParaRPr lang="en-US"/>
        </a:p>
      </dgm:t>
    </dgm:pt>
    <dgm:pt modelId="{52E8752C-5EBD-4C0F-A6DD-5BA375601CDB}" type="pres">
      <dgm:prSet presAssocID="{FCB0A605-F849-4348-B31F-628BF74EBE73}" presName="spacerR" presStyleCnt="0"/>
      <dgm:spPr/>
    </dgm:pt>
    <dgm:pt modelId="{7D3BA8B2-BB97-432A-98E7-2D260BF06795}" type="pres">
      <dgm:prSet presAssocID="{80BCDF40-A8DC-484E-A57A-973747B28EE6}" presName="node" presStyleLbl="node1" presStyleIdx="1" presStyleCnt="2" custScaleX="106752" custScaleY="92304" custLinFactX="-121100" custLinFactNeighborX="-200000" custLinFactNeighborY="23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4D5D84-6047-4D6D-A8DD-6F736F2839A1}" type="presOf" srcId="{80BCDF40-A8DC-484E-A57A-973747B28EE6}" destId="{7D3BA8B2-BB97-432A-98E7-2D260BF06795}" srcOrd="0" destOrd="0" presId="urn:microsoft.com/office/officeart/2005/8/layout/equation1"/>
    <dgm:cxn modelId="{8CFB0DD6-08FD-43C2-AE82-B9AD50F9CB0C}" srcId="{D69C7096-70CF-4535-8865-B9AC955ACB4A}" destId="{E2476304-AF7C-4B3C-922B-826F68F1D340}" srcOrd="0" destOrd="0" parTransId="{4EEF07CC-66C1-4015-B031-4BB2F820C004}" sibTransId="{FCB0A605-F849-4348-B31F-628BF74EBE73}"/>
    <dgm:cxn modelId="{E48EE7ED-B79F-45A9-897E-742E2B66AB8A}" srcId="{D69C7096-70CF-4535-8865-B9AC955ACB4A}" destId="{80BCDF40-A8DC-484E-A57A-973747B28EE6}" srcOrd="1" destOrd="0" parTransId="{7903BC11-3002-490E-8FC7-442C1BDBA551}" sibTransId="{B1D25AD8-14C9-4D27-9C26-4F419860A1C0}"/>
    <dgm:cxn modelId="{E5EB1072-93ED-4413-A812-90A86C12FB25}" type="presOf" srcId="{D69C7096-70CF-4535-8865-B9AC955ACB4A}" destId="{60080E1C-4ED3-4A11-91E4-33A7D6197029}" srcOrd="0" destOrd="0" presId="urn:microsoft.com/office/officeart/2005/8/layout/equation1"/>
    <dgm:cxn modelId="{847C7D31-E0EC-4E22-B588-1F522C224C16}" type="presOf" srcId="{FCB0A605-F849-4348-B31F-628BF74EBE73}" destId="{3CA3AA97-77E9-4CC5-B654-5DDFE39ECE00}" srcOrd="0" destOrd="0" presId="urn:microsoft.com/office/officeart/2005/8/layout/equation1"/>
    <dgm:cxn modelId="{CB774502-0722-4557-930A-2889B86CF596}" type="presOf" srcId="{E2476304-AF7C-4B3C-922B-826F68F1D340}" destId="{765FAA04-ED5F-49A0-AC40-7C5D11747A84}" srcOrd="0" destOrd="0" presId="urn:microsoft.com/office/officeart/2005/8/layout/equation1"/>
    <dgm:cxn modelId="{FA82D188-2BAB-468E-86FC-554955A02914}" type="presParOf" srcId="{60080E1C-4ED3-4A11-91E4-33A7D6197029}" destId="{765FAA04-ED5F-49A0-AC40-7C5D11747A84}" srcOrd="0" destOrd="0" presId="urn:microsoft.com/office/officeart/2005/8/layout/equation1"/>
    <dgm:cxn modelId="{099EBFFE-1287-4C53-AC4F-7CA41039E9A5}" type="presParOf" srcId="{60080E1C-4ED3-4A11-91E4-33A7D6197029}" destId="{4C1C4386-E183-410F-B3D1-D0B9205CA885}" srcOrd="1" destOrd="0" presId="urn:microsoft.com/office/officeart/2005/8/layout/equation1"/>
    <dgm:cxn modelId="{1966E9DB-7694-4693-A853-D1A4CE741B88}" type="presParOf" srcId="{60080E1C-4ED3-4A11-91E4-33A7D6197029}" destId="{3CA3AA97-77E9-4CC5-B654-5DDFE39ECE00}" srcOrd="2" destOrd="0" presId="urn:microsoft.com/office/officeart/2005/8/layout/equation1"/>
    <dgm:cxn modelId="{D63322D0-33DC-4313-8AB3-713B962C8C78}" type="presParOf" srcId="{60080E1C-4ED3-4A11-91E4-33A7D6197029}" destId="{52E8752C-5EBD-4C0F-A6DD-5BA375601CDB}" srcOrd="3" destOrd="0" presId="urn:microsoft.com/office/officeart/2005/8/layout/equation1"/>
    <dgm:cxn modelId="{93201550-AF8D-47E7-879D-4685CE5AF976}" type="presParOf" srcId="{60080E1C-4ED3-4A11-91E4-33A7D6197029}" destId="{7D3BA8B2-BB97-432A-98E7-2D260BF06795}" srcOrd="4" destOrd="0" presId="urn:microsoft.com/office/officeart/2005/8/layout/equatio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69C7096-70CF-4535-8865-B9AC955ACB4A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476304-AF7C-4B3C-922B-826F68F1D340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sr-Cyrl-CS" sz="2400" b="1" dirty="0" smtClean="0">
              <a:solidFill>
                <a:schemeClr val="tx1"/>
              </a:solidFill>
            </a:rPr>
            <a:t>ОБАВЕЗНО ангажовање родитеља!</a:t>
          </a:r>
        </a:p>
      </dgm:t>
    </dgm:pt>
    <dgm:pt modelId="{4EEF07CC-66C1-4015-B031-4BB2F820C004}" type="parTrans" cxnId="{8CFB0DD6-08FD-43C2-AE82-B9AD50F9CB0C}">
      <dgm:prSet/>
      <dgm:spPr/>
      <dgm:t>
        <a:bodyPr/>
        <a:lstStyle/>
        <a:p>
          <a:endParaRPr lang="en-US"/>
        </a:p>
      </dgm:t>
    </dgm:pt>
    <dgm:pt modelId="{FCB0A605-F849-4348-B31F-628BF74EBE73}" type="sibTrans" cxnId="{8CFB0DD6-08FD-43C2-AE82-B9AD50F9CB0C}">
      <dgm:prSet/>
      <dgm:spPr/>
      <dgm:t>
        <a:bodyPr/>
        <a:lstStyle/>
        <a:p>
          <a:endParaRPr lang="en-US"/>
        </a:p>
      </dgm:t>
    </dgm:pt>
    <dgm:pt modelId="{80BCDF40-A8DC-484E-A57A-973747B28EE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sr-Cyrl-CS" sz="2400" b="1" dirty="0" smtClean="0">
              <a:solidFill>
                <a:schemeClr val="tx1"/>
              </a:solidFill>
            </a:rPr>
            <a:t>ДИРЕКТОР СА ТИМОМ за заштиту </a:t>
          </a:r>
        </a:p>
      </dgm:t>
    </dgm:pt>
    <dgm:pt modelId="{7903BC11-3002-490E-8FC7-442C1BDBA551}" type="parTrans" cxnId="{E48EE7ED-B79F-45A9-897E-742E2B66AB8A}">
      <dgm:prSet/>
      <dgm:spPr/>
      <dgm:t>
        <a:bodyPr/>
        <a:lstStyle/>
        <a:p>
          <a:endParaRPr lang="en-US"/>
        </a:p>
      </dgm:t>
    </dgm:pt>
    <dgm:pt modelId="{B1D25AD8-14C9-4D27-9C26-4F419860A1C0}" type="sibTrans" cxnId="{E48EE7ED-B79F-45A9-897E-742E2B66AB8A}">
      <dgm:prSet/>
      <dgm:spPr/>
      <dgm:t>
        <a:bodyPr/>
        <a:lstStyle/>
        <a:p>
          <a:endParaRPr lang="en-US"/>
        </a:p>
      </dgm:t>
    </dgm:pt>
    <dgm:pt modelId="{F4E3B885-EF55-4655-8807-FD29B896CEB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sr-Cyrl-CS" sz="2000" b="1" dirty="0" smtClean="0">
              <a:solidFill>
                <a:schemeClr val="tx1"/>
              </a:solidFill>
            </a:rPr>
            <a:t>спољашна заштитна мрежа</a:t>
          </a:r>
        </a:p>
        <a:p>
          <a:r>
            <a:rPr lang="sr-Cyrl-CS" sz="2000" b="1" dirty="0" smtClean="0">
              <a:solidFill>
                <a:schemeClr val="tx1"/>
              </a:solidFill>
            </a:rPr>
            <a:t>- </a:t>
          </a:r>
          <a:r>
            <a:rPr lang="sr-Cyrl-CS" sz="1600" b="1" dirty="0" smtClean="0">
              <a:solidFill>
                <a:schemeClr val="tx1"/>
              </a:solidFill>
            </a:rPr>
            <a:t>центар за соц.рад,</a:t>
          </a:r>
        </a:p>
        <a:p>
          <a:r>
            <a:rPr lang="sr-Cyrl-CS" sz="1600" b="1" dirty="0" smtClean="0">
              <a:solidFill>
                <a:schemeClr val="tx1"/>
              </a:solidFill>
            </a:rPr>
            <a:t>- дом здравља,  - МУП...</a:t>
          </a:r>
          <a:endParaRPr lang="en-US" sz="1600" b="1" dirty="0">
            <a:solidFill>
              <a:schemeClr val="tx1"/>
            </a:solidFill>
          </a:endParaRPr>
        </a:p>
      </dgm:t>
    </dgm:pt>
    <dgm:pt modelId="{4E869A16-E010-4140-8B75-B98F44276297}" type="parTrans" cxnId="{9A50EE32-107B-486F-994D-6A9E0001729B}">
      <dgm:prSet/>
      <dgm:spPr/>
      <dgm:t>
        <a:bodyPr/>
        <a:lstStyle/>
        <a:p>
          <a:endParaRPr lang="en-US"/>
        </a:p>
      </dgm:t>
    </dgm:pt>
    <dgm:pt modelId="{1795AE41-C242-430C-BBF1-3FE404D7089F}" type="sibTrans" cxnId="{9A50EE32-107B-486F-994D-6A9E0001729B}">
      <dgm:prSet/>
      <dgm:spPr/>
      <dgm:t>
        <a:bodyPr/>
        <a:lstStyle/>
        <a:p>
          <a:endParaRPr lang="en-US"/>
        </a:p>
      </dgm:t>
    </dgm:pt>
    <dgm:pt modelId="{60080E1C-4ED3-4A11-91E4-33A7D6197029}" type="pres">
      <dgm:prSet presAssocID="{D69C7096-70CF-4535-8865-B9AC955ACB4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5FAA04-ED5F-49A0-AC40-7C5D11747A84}" type="pres">
      <dgm:prSet presAssocID="{E2476304-AF7C-4B3C-922B-826F68F1D340}" presName="node" presStyleLbl="node1" presStyleIdx="0" presStyleCnt="3" custScaleX="78821" custScaleY="63086" custLinFactX="92865" custLinFactNeighborX="100000" custLinFactNeighborY="35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1C4386-E183-410F-B3D1-D0B9205CA885}" type="pres">
      <dgm:prSet presAssocID="{FCB0A605-F849-4348-B31F-628BF74EBE73}" presName="spacerL" presStyleCnt="0"/>
      <dgm:spPr/>
    </dgm:pt>
    <dgm:pt modelId="{3CA3AA97-77E9-4CC5-B654-5DDFE39ECE00}" type="pres">
      <dgm:prSet presAssocID="{FCB0A605-F849-4348-B31F-628BF74EBE73}" presName="sibTrans" presStyleLbl="sibTrans2D1" presStyleIdx="0" presStyleCnt="2" custFlipVert="0" custFlipHor="1" custScaleX="11836" custScaleY="2445" custLinFactX="-23664" custLinFactNeighborX="-100000" custLinFactNeighborY="4481"/>
      <dgm:spPr/>
      <dgm:t>
        <a:bodyPr/>
        <a:lstStyle/>
        <a:p>
          <a:endParaRPr lang="en-US"/>
        </a:p>
      </dgm:t>
    </dgm:pt>
    <dgm:pt modelId="{52E8752C-5EBD-4C0F-A6DD-5BA375601CDB}" type="pres">
      <dgm:prSet presAssocID="{FCB0A605-F849-4348-B31F-628BF74EBE73}" presName="spacerR" presStyleCnt="0"/>
      <dgm:spPr/>
    </dgm:pt>
    <dgm:pt modelId="{65722356-EE72-45C7-8CF4-3CF86559513F}" type="pres">
      <dgm:prSet presAssocID="{F4E3B885-EF55-4655-8807-FD29B896CEBB}" presName="node" presStyleLbl="node1" presStyleIdx="1" presStyleCnt="3" custScaleX="83658" custScaleY="66722" custLinFactX="92326" custLinFactNeighborX="100000" custLinFactNeighborY="4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5C81F5-B3D5-457A-BC9A-4674774A14A8}" type="pres">
      <dgm:prSet presAssocID="{1795AE41-C242-430C-BBF1-3FE404D7089F}" presName="spacerL" presStyleCnt="0"/>
      <dgm:spPr/>
    </dgm:pt>
    <dgm:pt modelId="{F5F88D2D-27FB-4A6A-94DD-6F5977C02F45}" type="pres">
      <dgm:prSet presAssocID="{1795AE41-C242-430C-BBF1-3FE404D7089F}" presName="sibTrans" presStyleLbl="sibTrans2D1" presStyleIdx="1" presStyleCnt="2" custFlipVert="0" custFlipHor="1" custScaleX="11836" custScaleY="2445" custLinFactX="-23664" custLinFactNeighborX="-100000" custLinFactNeighborY="4481"/>
      <dgm:spPr/>
      <dgm:t>
        <a:bodyPr/>
        <a:lstStyle/>
        <a:p>
          <a:endParaRPr lang="en-US"/>
        </a:p>
      </dgm:t>
    </dgm:pt>
    <dgm:pt modelId="{987378E8-2CC3-4F0D-9E39-3BF69D3941BD}" type="pres">
      <dgm:prSet presAssocID="{1795AE41-C242-430C-BBF1-3FE404D7089F}" presName="spacerR" presStyleCnt="0"/>
      <dgm:spPr/>
    </dgm:pt>
    <dgm:pt modelId="{7D3BA8B2-BB97-432A-98E7-2D260BF06795}" type="pres">
      <dgm:prSet presAssocID="{80BCDF40-A8DC-484E-A57A-973747B28EE6}" presName="node" presStyleLbl="node1" presStyleIdx="2" presStyleCnt="3" custScaleX="82850" custScaleY="63959" custLinFactX="-190117" custLinFactNeighborX="-200000" custLinFactNeighborY="-8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832DAA-AE0F-4109-8534-E2CF5068E648}" type="presOf" srcId="{F4E3B885-EF55-4655-8807-FD29B896CEBB}" destId="{65722356-EE72-45C7-8CF4-3CF86559513F}" srcOrd="0" destOrd="0" presId="urn:microsoft.com/office/officeart/2005/8/layout/equation1"/>
    <dgm:cxn modelId="{BE51820D-FFD2-4416-9CCF-3AAEEC71B243}" type="presOf" srcId="{D69C7096-70CF-4535-8865-B9AC955ACB4A}" destId="{60080E1C-4ED3-4A11-91E4-33A7D6197029}" srcOrd="0" destOrd="0" presId="urn:microsoft.com/office/officeart/2005/8/layout/equation1"/>
    <dgm:cxn modelId="{9A50EE32-107B-486F-994D-6A9E0001729B}" srcId="{D69C7096-70CF-4535-8865-B9AC955ACB4A}" destId="{F4E3B885-EF55-4655-8807-FD29B896CEBB}" srcOrd="1" destOrd="0" parTransId="{4E869A16-E010-4140-8B75-B98F44276297}" sibTransId="{1795AE41-C242-430C-BBF1-3FE404D7089F}"/>
    <dgm:cxn modelId="{F66ABAE5-F2F2-4852-9CC2-D6FB1FBD06C8}" type="presOf" srcId="{E2476304-AF7C-4B3C-922B-826F68F1D340}" destId="{765FAA04-ED5F-49A0-AC40-7C5D11747A84}" srcOrd="0" destOrd="0" presId="urn:microsoft.com/office/officeart/2005/8/layout/equation1"/>
    <dgm:cxn modelId="{8CFB0DD6-08FD-43C2-AE82-B9AD50F9CB0C}" srcId="{D69C7096-70CF-4535-8865-B9AC955ACB4A}" destId="{E2476304-AF7C-4B3C-922B-826F68F1D340}" srcOrd="0" destOrd="0" parTransId="{4EEF07CC-66C1-4015-B031-4BB2F820C004}" sibTransId="{FCB0A605-F849-4348-B31F-628BF74EBE73}"/>
    <dgm:cxn modelId="{E48EE7ED-B79F-45A9-897E-742E2B66AB8A}" srcId="{D69C7096-70CF-4535-8865-B9AC955ACB4A}" destId="{80BCDF40-A8DC-484E-A57A-973747B28EE6}" srcOrd="2" destOrd="0" parTransId="{7903BC11-3002-490E-8FC7-442C1BDBA551}" sibTransId="{B1D25AD8-14C9-4D27-9C26-4F419860A1C0}"/>
    <dgm:cxn modelId="{A6A771C8-B743-4288-9EB7-37B087A2F311}" type="presOf" srcId="{FCB0A605-F849-4348-B31F-628BF74EBE73}" destId="{3CA3AA97-77E9-4CC5-B654-5DDFE39ECE00}" srcOrd="0" destOrd="0" presId="urn:microsoft.com/office/officeart/2005/8/layout/equation1"/>
    <dgm:cxn modelId="{6F2E8AAC-8B75-49EE-A0E2-366819C7E3D9}" type="presOf" srcId="{80BCDF40-A8DC-484E-A57A-973747B28EE6}" destId="{7D3BA8B2-BB97-432A-98E7-2D260BF06795}" srcOrd="0" destOrd="0" presId="urn:microsoft.com/office/officeart/2005/8/layout/equation1"/>
    <dgm:cxn modelId="{832A0DB8-B8EB-44CE-A0CC-D78728A6DA5B}" type="presOf" srcId="{1795AE41-C242-430C-BBF1-3FE404D7089F}" destId="{F5F88D2D-27FB-4A6A-94DD-6F5977C02F45}" srcOrd="0" destOrd="0" presId="urn:microsoft.com/office/officeart/2005/8/layout/equation1"/>
    <dgm:cxn modelId="{E43033E1-997C-4AD0-B059-5BC19ED45393}" type="presParOf" srcId="{60080E1C-4ED3-4A11-91E4-33A7D6197029}" destId="{765FAA04-ED5F-49A0-AC40-7C5D11747A84}" srcOrd="0" destOrd="0" presId="urn:microsoft.com/office/officeart/2005/8/layout/equation1"/>
    <dgm:cxn modelId="{755BC112-DA49-48B2-B7CF-5DE997905BD3}" type="presParOf" srcId="{60080E1C-4ED3-4A11-91E4-33A7D6197029}" destId="{4C1C4386-E183-410F-B3D1-D0B9205CA885}" srcOrd="1" destOrd="0" presId="urn:microsoft.com/office/officeart/2005/8/layout/equation1"/>
    <dgm:cxn modelId="{F6FEC499-759D-4288-9D29-EF8B98C23A9B}" type="presParOf" srcId="{60080E1C-4ED3-4A11-91E4-33A7D6197029}" destId="{3CA3AA97-77E9-4CC5-B654-5DDFE39ECE00}" srcOrd="2" destOrd="0" presId="urn:microsoft.com/office/officeart/2005/8/layout/equation1"/>
    <dgm:cxn modelId="{653ED25E-592D-408F-9F1E-0F1D38C1CC9B}" type="presParOf" srcId="{60080E1C-4ED3-4A11-91E4-33A7D6197029}" destId="{52E8752C-5EBD-4C0F-A6DD-5BA375601CDB}" srcOrd="3" destOrd="0" presId="urn:microsoft.com/office/officeart/2005/8/layout/equation1"/>
    <dgm:cxn modelId="{F302ED87-8B4B-4D57-8008-2F92C0CE30B6}" type="presParOf" srcId="{60080E1C-4ED3-4A11-91E4-33A7D6197029}" destId="{65722356-EE72-45C7-8CF4-3CF86559513F}" srcOrd="4" destOrd="0" presId="urn:microsoft.com/office/officeart/2005/8/layout/equation1"/>
    <dgm:cxn modelId="{7DF27DBC-9F96-44FF-A3B9-E25CAAF1BE47}" type="presParOf" srcId="{60080E1C-4ED3-4A11-91E4-33A7D6197029}" destId="{345C81F5-B3D5-457A-BC9A-4674774A14A8}" srcOrd="5" destOrd="0" presId="urn:microsoft.com/office/officeart/2005/8/layout/equation1"/>
    <dgm:cxn modelId="{56BB3824-AAB6-4515-A65F-80CBE0DD16FC}" type="presParOf" srcId="{60080E1C-4ED3-4A11-91E4-33A7D6197029}" destId="{F5F88D2D-27FB-4A6A-94DD-6F5977C02F45}" srcOrd="6" destOrd="0" presId="urn:microsoft.com/office/officeart/2005/8/layout/equation1"/>
    <dgm:cxn modelId="{7A131D6F-A749-4CB0-9F95-F912796C4BD6}" type="presParOf" srcId="{60080E1C-4ED3-4A11-91E4-33A7D6197029}" destId="{987378E8-2CC3-4F0D-9E39-3BF69D3941BD}" srcOrd="7" destOrd="0" presId="urn:microsoft.com/office/officeart/2005/8/layout/equation1"/>
    <dgm:cxn modelId="{8DB373EB-2515-4408-8E83-983DC2EE7E18}" type="presParOf" srcId="{60080E1C-4ED3-4A11-91E4-33A7D6197029}" destId="{7D3BA8B2-BB97-432A-98E7-2D260BF06795}" srcOrd="8" destOrd="0" presId="urn:microsoft.com/office/officeart/2005/8/layout/equati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FB7DDCC-1008-40FC-AA58-F01943C668D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33FC06-F5FD-43DC-98A8-6F97DB743418}">
      <dgm:prSet phldrT="[Text]"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r>
            <a:rPr lang="sr-Cyrl-CS" b="1" dirty="0" smtClean="0">
              <a:solidFill>
                <a:schemeClr val="tx1"/>
              </a:solidFill>
            </a:rPr>
            <a:t>Васпитне мере</a:t>
          </a:r>
          <a:endParaRPr lang="en-US" b="1" dirty="0">
            <a:solidFill>
              <a:schemeClr val="tx1"/>
            </a:solidFill>
          </a:endParaRPr>
        </a:p>
      </dgm:t>
    </dgm:pt>
    <dgm:pt modelId="{F55558D9-E85E-48DA-8B38-B2957B3D4CEF}" type="parTrans" cxnId="{13DC7C3C-3337-4B84-B0A7-24937529EFDF}">
      <dgm:prSet/>
      <dgm:spPr/>
      <dgm:t>
        <a:bodyPr/>
        <a:lstStyle/>
        <a:p>
          <a:endParaRPr lang="en-US"/>
        </a:p>
      </dgm:t>
    </dgm:pt>
    <dgm:pt modelId="{397E5717-1C3E-4D6B-A89A-9EC8F428A6D5}" type="sibTrans" cxnId="{13DC7C3C-3337-4B84-B0A7-24937529EFDF}">
      <dgm:prSet/>
      <dgm:spPr/>
      <dgm:t>
        <a:bodyPr/>
        <a:lstStyle/>
        <a:p>
          <a:endParaRPr lang="en-US"/>
        </a:p>
      </dgm:t>
    </dgm:pt>
    <dgm:pt modelId="{3A66DB2C-F75B-4FC9-B5B2-6D8D6C769762}">
      <dgm:prSet phldrT="[Text]" custT="1"/>
      <dgm:spPr>
        <a:solidFill>
          <a:srgbClr val="99FF99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sr-Cyrl-CS" sz="2400" b="1" dirty="0" smtClean="0"/>
            <a:t>за </a:t>
          </a:r>
          <a:r>
            <a:rPr lang="sr-Cyrl-CS" sz="2400" b="1" u="sng" dirty="0" smtClean="0"/>
            <a:t>лакше</a:t>
          </a:r>
          <a:r>
            <a:rPr lang="sr-Cyrl-CS" sz="2400" b="1" dirty="0" smtClean="0"/>
            <a:t> повреде обавезе ученика</a:t>
          </a:r>
          <a:endParaRPr lang="en-US" sz="2400" b="1" dirty="0"/>
        </a:p>
      </dgm:t>
    </dgm:pt>
    <dgm:pt modelId="{8E1EF3EF-CF0A-4531-84D3-CFCCD788FD0B}" type="parTrans" cxnId="{D8A27472-4AD5-40EF-976E-7ED471CF1966}">
      <dgm:prSet/>
      <dgm:spPr/>
      <dgm:t>
        <a:bodyPr/>
        <a:lstStyle/>
        <a:p>
          <a:endParaRPr lang="en-US"/>
        </a:p>
      </dgm:t>
    </dgm:pt>
    <dgm:pt modelId="{FA421F0A-B4BA-4C87-A4E9-592493FCE93E}" type="sibTrans" cxnId="{D8A27472-4AD5-40EF-976E-7ED471CF1966}">
      <dgm:prSet/>
      <dgm:spPr/>
      <dgm:t>
        <a:bodyPr/>
        <a:lstStyle/>
        <a:p>
          <a:endParaRPr lang="en-US"/>
        </a:p>
      </dgm:t>
    </dgm:pt>
    <dgm:pt modelId="{6B68B185-AEE7-42FA-8303-911EC1EF2DC4}">
      <dgm:prSet phldrT="[Text]"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r>
            <a:rPr lang="sr-Cyrl-CS" b="1" dirty="0" smtClean="0">
              <a:solidFill>
                <a:schemeClr val="tx1"/>
              </a:solidFill>
            </a:rPr>
            <a:t>Васпитно-дисциплинске мере</a:t>
          </a:r>
          <a:endParaRPr lang="en-US" b="1" dirty="0">
            <a:solidFill>
              <a:schemeClr val="tx1"/>
            </a:solidFill>
          </a:endParaRPr>
        </a:p>
      </dgm:t>
    </dgm:pt>
    <dgm:pt modelId="{1529390B-165E-4B0C-BF1E-8E5F42F72907}" type="parTrans" cxnId="{164D4845-E965-445D-9B25-20A8E3B7AFB1}">
      <dgm:prSet/>
      <dgm:spPr/>
      <dgm:t>
        <a:bodyPr/>
        <a:lstStyle/>
        <a:p>
          <a:endParaRPr lang="en-US"/>
        </a:p>
      </dgm:t>
    </dgm:pt>
    <dgm:pt modelId="{7C2FDBF7-79E8-427C-AFDB-434038293F38}" type="sibTrans" cxnId="{164D4845-E965-445D-9B25-20A8E3B7AFB1}">
      <dgm:prSet/>
      <dgm:spPr/>
      <dgm:t>
        <a:bodyPr/>
        <a:lstStyle/>
        <a:p>
          <a:endParaRPr lang="en-US"/>
        </a:p>
      </dgm:t>
    </dgm:pt>
    <dgm:pt modelId="{053FE881-888F-4DCD-8A2F-7085C91A3BD1}">
      <dgm:prSet custT="1"/>
      <dgm:spPr>
        <a:solidFill>
          <a:srgbClr val="99FF99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sr-Cyrl-CS" sz="2400" b="1" u="sng" dirty="0" smtClean="0"/>
            <a:t>без</a:t>
          </a:r>
          <a:r>
            <a:rPr lang="sr-Cyrl-CS" sz="2400" b="1" dirty="0" smtClean="0"/>
            <a:t> вођења В. Д. поступка</a:t>
          </a:r>
          <a:endParaRPr lang="sr-Cyrl-CS" sz="2400" b="1" dirty="0"/>
        </a:p>
      </dgm:t>
    </dgm:pt>
    <dgm:pt modelId="{35F13D2E-689D-4158-BE87-55B11D25A0C0}" type="parTrans" cxnId="{11863E68-29A4-4CB6-A53C-45499BD2623C}">
      <dgm:prSet/>
      <dgm:spPr/>
      <dgm:t>
        <a:bodyPr/>
        <a:lstStyle/>
        <a:p>
          <a:endParaRPr lang="en-US"/>
        </a:p>
      </dgm:t>
    </dgm:pt>
    <dgm:pt modelId="{4D00BBE5-67F2-4177-9590-F636262C5125}" type="sibTrans" cxnId="{11863E68-29A4-4CB6-A53C-45499BD2623C}">
      <dgm:prSet/>
      <dgm:spPr/>
      <dgm:t>
        <a:bodyPr/>
        <a:lstStyle/>
        <a:p>
          <a:endParaRPr lang="en-US"/>
        </a:p>
      </dgm:t>
    </dgm:pt>
    <dgm:pt modelId="{A88CE7B1-15C1-4DBD-B895-1C41BD19D293}">
      <dgm:prSet custT="1"/>
      <dgm:spPr>
        <a:solidFill>
          <a:srgbClr val="99FF99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sr-Cyrl-CS" sz="2400" b="1" dirty="0" smtClean="0"/>
            <a:t>имају </a:t>
          </a:r>
          <a:r>
            <a:rPr lang="sr-Cyrl-CS" sz="2400" b="1" u="sng" dirty="0" smtClean="0"/>
            <a:t>васпитни</a:t>
          </a:r>
          <a:r>
            <a:rPr lang="sr-Cyrl-CS" sz="2400" b="1" dirty="0" smtClean="0"/>
            <a:t> карактер</a:t>
          </a:r>
          <a:endParaRPr lang="sr-Cyrl-CS" sz="2400" b="1" dirty="0"/>
        </a:p>
      </dgm:t>
    </dgm:pt>
    <dgm:pt modelId="{6326AFBF-9913-441E-B392-2EDEE90ACC3E}" type="parTrans" cxnId="{080D6AF6-D39C-4176-963E-C3753F200094}">
      <dgm:prSet/>
      <dgm:spPr/>
      <dgm:t>
        <a:bodyPr/>
        <a:lstStyle/>
        <a:p>
          <a:endParaRPr lang="en-US"/>
        </a:p>
      </dgm:t>
    </dgm:pt>
    <dgm:pt modelId="{63DA63C5-7AF1-4ADB-AFDD-C238CB5253D3}" type="sibTrans" cxnId="{080D6AF6-D39C-4176-963E-C3753F200094}">
      <dgm:prSet/>
      <dgm:spPr/>
      <dgm:t>
        <a:bodyPr/>
        <a:lstStyle/>
        <a:p>
          <a:endParaRPr lang="en-US"/>
        </a:p>
      </dgm:t>
    </dgm:pt>
    <dgm:pt modelId="{CC3167D9-DBB7-4AD0-82FE-74C9F773EC83}">
      <dgm:prSet custT="1"/>
      <dgm:spPr>
        <a:solidFill>
          <a:srgbClr val="99FF99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sr-Cyrl-CS" sz="2000" b="1" dirty="0" smtClean="0"/>
            <a:t> имају </a:t>
          </a:r>
          <a:r>
            <a:rPr lang="sr-Cyrl-CS" sz="2000" b="1" u="sng" dirty="0" smtClean="0"/>
            <a:t>васпитни карактер</a:t>
          </a:r>
          <a:r>
            <a:rPr lang="sr-Cyrl-CS" sz="2000" b="1" dirty="0" smtClean="0"/>
            <a:t>, али представљају</a:t>
          </a:r>
          <a:r>
            <a:rPr lang="sr-Cyrl-CS" sz="2000" b="1" u="sng" dirty="0" smtClean="0"/>
            <a:t> И</a:t>
          </a:r>
          <a:r>
            <a:rPr lang="sr-Cyrl-CS" sz="2000" b="1" dirty="0" smtClean="0"/>
            <a:t>  дисциплинску </a:t>
          </a:r>
          <a:r>
            <a:rPr lang="sr-Cyrl-CS" sz="2000" b="1" u="sng" dirty="0" smtClean="0"/>
            <a:t>санкцију</a:t>
          </a:r>
          <a:r>
            <a:rPr lang="sr-Cyrl-CS" sz="2000" b="1" dirty="0" smtClean="0"/>
            <a:t> за учињену тежу повреду обавезе или забране</a:t>
          </a:r>
          <a:r>
            <a:rPr lang="sr-Cyrl-CS" sz="2000" b="0" dirty="0" smtClean="0"/>
            <a:t>;</a:t>
          </a:r>
          <a:endParaRPr lang="sr-Cyrl-CS" sz="2000" dirty="0"/>
        </a:p>
      </dgm:t>
    </dgm:pt>
    <dgm:pt modelId="{059EE8C4-F8CC-4375-AC19-F7CD1FE5CC83}" type="sibTrans" cxnId="{9F113FF5-9813-4397-A284-7CD7E4858C42}">
      <dgm:prSet/>
      <dgm:spPr/>
      <dgm:t>
        <a:bodyPr/>
        <a:lstStyle/>
        <a:p>
          <a:endParaRPr lang="en-US"/>
        </a:p>
      </dgm:t>
    </dgm:pt>
    <dgm:pt modelId="{4F0A64F0-8830-4924-A8AC-98036EF5339F}" type="parTrans" cxnId="{9F113FF5-9813-4397-A284-7CD7E4858C42}">
      <dgm:prSet/>
      <dgm:spPr/>
      <dgm:t>
        <a:bodyPr/>
        <a:lstStyle/>
        <a:p>
          <a:endParaRPr lang="en-US"/>
        </a:p>
      </dgm:t>
    </dgm:pt>
    <dgm:pt modelId="{41B0348B-1ADA-4AF4-B4E9-941754A76B85}">
      <dgm:prSet custT="1"/>
      <dgm:spPr>
        <a:solidFill>
          <a:srgbClr val="99FF99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sr-Cyrl-CS" sz="2000" b="1" u="sng" dirty="0" smtClean="0"/>
            <a:t>обавезно</a:t>
          </a:r>
          <a:r>
            <a:rPr lang="sr-Cyrl-CS" sz="2000" b="1" dirty="0" smtClean="0"/>
            <a:t> им претходи Вођење В.Д. поступка !!!!</a:t>
          </a:r>
          <a:endParaRPr lang="sr-Cyrl-CS" sz="2000" b="1" dirty="0"/>
        </a:p>
      </dgm:t>
    </dgm:pt>
    <dgm:pt modelId="{1CD4425F-3A8E-4A4C-9416-BC09F1A70A37}" type="sibTrans" cxnId="{A76977CA-66DA-4C57-93A4-FB01B17960CA}">
      <dgm:prSet/>
      <dgm:spPr/>
      <dgm:t>
        <a:bodyPr/>
        <a:lstStyle/>
        <a:p>
          <a:endParaRPr lang="en-US"/>
        </a:p>
      </dgm:t>
    </dgm:pt>
    <dgm:pt modelId="{1A5BF764-8412-4669-8921-06933E1833BA}" type="parTrans" cxnId="{A76977CA-66DA-4C57-93A4-FB01B17960CA}">
      <dgm:prSet/>
      <dgm:spPr/>
      <dgm:t>
        <a:bodyPr/>
        <a:lstStyle/>
        <a:p>
          <a:endParaRPr lang="en-US"/>
        </a:p>
      </dgm:t>
    </dgm:pt>
    <dgm:pt modelId="{838F327C-3DB1-422B-834A-51501E5D38CA}">
      <dgm:prSet phldrT="[Text]" custT="1"/>
      <dgm:spPr>
        <a:solidFill>
          <a:srgbClr val="99FF99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sr-Cyrl-CS" sz="2000" b="1" dirty="0" smtClean="0"/>
            <a:t>за повреде </a:t>
          </a:r>
          <a:r>
            <a:rPr lang="sr-Cyrl-CS" sz="2000" b="1" u="sng" dirty="0" smtClean="0"/>
            <a:t>забране</a:t>
          </a:r>
          <a:endParaRPr lang="en-US" sz="2000" b="1" dirty="0"/>
        </a:p>
      </dgm:t>
    </dgm:pt>
    <dgm:pt modelId="{67C6E2D0-76ED-45CA-9B9B-916F6006AAF1}" type="sibTrans" cxnId="{FA14B262-0E20-4592-996A-B04C81917FB4}">
      <dgm:prSet/>
      <dgm:spPr/>
      <dgm:t>
        <a:bodyPr/>
        <a:lstStyle/>
        <a:p>
          <a:endParaRPr lang="en-US"/>
        </a:p>
      </dgm:t>
    </dgm:pt>
    <dgm:pt modelId="{BF356BCC-70B6-4512-8000-6B7C1624AB75}" type="parTrans" cxnId="{FA14B262-0E20-4592-996A-B04C81917FB4}">
      <dgm:prSet/>
      <dgm:spPr/>
      <dgm:t>
        <a:bodyPr/>
        <a:lstStyle/>
        <a:p>
          <a:endParaRPr lang="en-US"/>
        </a:p>
      </dgm:t>
    </dgm:pt>
    <dgm:pt modelId="{E11752A1-13D8-4CCB-B896-B1AF95830DA7}">
      <dgm:prSet phldrT="[Text]" custT="1"/>
      <dgm:spPr>
        <a:solidFill>
          <a:srgbClr val="99FF99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sr-Cyrl-CS" sz="2000" b="1" dirty="0" smtClean="0"/>
            <a:t>за </a:t>
          </a:r>
          <a:r>
            <a:rPr lang="sr-Cyrl-CS" sz="2000" b="1" u="sng" dirty="0" smtClean="0"/>
            <a:t>теже повреде</a:t>
          </a:r>
          <a:r>
            <a:rPr lang="sr-Cyrl-CS" sz="2000" b="1" dirty="0" smtClean="0"/>
            <a:t> обавезе ученика</a:t>
          </a:r>
          <a:endParaRPr lang="en-US" sz="2000" b="1" dirty="0"/>
        </a:p>
      </dgm:t>
    </dgm:pt>
    <dgm:pt modelId="{60D34524-F03D-4A89-AB4E-AC15076664FD}" type="sibTrans" cxnId="{83D58FD1-F222-4EB7-B299-6ADBD6AED78B}">
      <dgm:prSet/>
      <dgm:spPr/>
      <dgm:t>
        <a:bodyPr/>
        <a:lstStyle/>
        <a:p>
          <a:endParaRPr lang="en-US"/>
        </a:p>
      </dgm:t>
    </dgm:pt>
    <dgm:pt modelId="{3DCEDB75-165B-4491-B93E-8E4832ED9062}" type="parTrans" cxnId="{83D58FD1-F222-4EB7-B299-6ADBD6AED78B}">
      <dgm:prSet/>
      <dgm:spPr/>
      <dgm:t>
        <a:bodyPr/>
        <a:lstStyle/>
        <a:p>
          <a:endParaRPr lang="en-US"/>
        </a:p>
      </dgm:t>
    </dgm:pt>
    <dgm:pt modelId="{1B6B6568-CF47-4E87-8A73-38336DF6FF8B}" type="pres">
      <dgm:prSet presAssocID="{CFB7DDCC-1008-40FC-AA58-F01943C668D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675B92C-7307-46AB-8E0B-06D369754C55}" type="pres">
      <dgm:prSet presAssocID="{D833FC06-F5FD-43DC-98A8-6F97DB743418}" presName="linNode" presStyleCnt="0"/>
      <dgm:spPr/>
    </dgm:pt>
    <dgm:pt modelId="{F8AF7A4B-B980-4353-9AF5-7C1C81854D52}" type="pres">
      <dgm:prSet presAssocID="{D833FC06-F5FD-43DC-98A8-6F97DB743418}" presName="parentShp" presStyleLbl="node1" presStyleIdx="0" presStyleCnt="2" custScaleX="96629" custLinFactNeighborY="26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3CBF8F-74D0-470F-B6DA-88E08DDF616B}" type="pres">
      <dgm:prSet presAssocID="{D833FC06-F5FD-43DC-98A8-6F97DB743418}" presName="childShp" presStyleLbl="bgAccFollowNode1" presStyleIdx="0" presStyleCnt="2" custScaleX="977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673103-A54F-490C-94BC-7D49F506AD0A}" type="pres">
      <dgm:prSet presAssocID="{397E5717-1C3E-4D6B-A89A-9EC8F428A6D5}" presName="spacing" presStyleCnt="0"/>
      <dgm:spPr/>
    </dgm:pt>
    <dgm:pt modelId="{D6E12B77-FC70-43B5-AC6A-A11892C175DC}" type="pres">
      <dgm:prSet presAssocID="{6B68B185-AEE7-42FA-8303-911EC1EF2DC4}" presName="linNode" presStyleCnt="0"/>
      <dgm:spPr/>
    </dgm:pt>
    <dgm:pt modelId="{9C54F281-F0F4-413C-AF0A-53A383D0E831}" type="pres">
      <dgm:prSet presAssocID="{6B68B185-AEE7-42FA-8303-911EC1EF2DC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E545FD-2B3B-481E-8D73-6396DCEE7AD3}" type="pres">
      <dgm:prSet presAssocID="{6B68B185-AEE7-42FA-8303-911EC1EF2DC4}" presName="childShp" presStyleLbl="bgAccFollowNode1" presStyleIdx="1" presStyleCnt="2" custScaleY="177889" custLinFactNeighborX="122" custLinFactNeighborY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863E68-29A4-4CB6-A53C-45499BD2623C}" srcId="{D833FC06-F5FD-43DC-98A8-6F97DB743418}" destId="{053FE881-888F-4DCD-8A2F-7085C91A3BD1}" srcOrd="1" destOrd="0" parTransId="{35F13D2E-689D-4158-BE87-55B11D25A0C0}" sibTransId="{4D00BBE5-67F2-4177-9590-F636262C5125}"/>
    <dgm:cxn modelId="{FA14B262-0E20-4592-996A-B04C81917FB4}" srcId="{6B68B185-AEE7-42FA-8303-911EC1EF2DC4}" destId="{838F327C-3DB1-422B-834A-51501E5D38CA}" srcOrd="1" destOrd="0" parTransId="{BF356BCC-70B6-4512-8000-6B7C1624AB75}" sibTransId="{67C6E2D0-76ED-45CA-9B9B-916F6006AAF1}"/>
    <dgm:cxn modelId="{A76977CA-66DA-4C57-93A4-FB01B17960CA}" srcId="{6B68B185-AEE7-42FA-8303-911EC1EF2DC4}" destId="{41B0348B-1ADA-4AF4-B4E9-941754A76B85}" srcOrd="2" destOrd="0" parTransId="{1A5BF764-8412-4669-8921-06933E1833BA}" sibTransId="{1CD4425F-3A8E-4A4C-9416-BC09F1A70A37}"/>
    <dgm:cxn modelId="{9F063308-92BA-4BA4-8516-89176BCAA181}" type="presOf" srcId="{CC3167D9-DBB7-4AD0-82FE-74C9F773EC83}" destId="{E7E545FD-2B3B-481E-8D73-6396DCEE7AD3}" srcOrd="0" destOrd="3" presId="urn:microsoft.com/office/officeart/2005/8/layout/vList6"/>
    <dgm:cxn modelId="{ACACBA39-26A1-4231-A5E0-79FDA39ACAC0}" type="presOf" srcId="{3A66DB2C-F75B-4FC9-B5B2-6D8D6C769762}" destId="{BD3CBF8F-74D0-470F-B6DA-88E08DDF616B}" srcOrd="0" destOrd="0" presId="urn:microsoft.com/office/officeart/2005/8/layout/vList6"/>
    <dgm:cxn modelId="{D8A27472-4AD5-40EF-976E-7ED471CF1966}" srcId="{D833FC06-F5FD-43DC-98A8-6F97DB743418}" destId="{3A66DB2C-F75B-4FC9-B5B2-6D8D6C769762}" srcOrd="0" destOrd="0" parTransId="{8E1EF3EF-CF0A-4531-84D3-CFCCD788FD0B}" sibTransId="{FA421F0A-B4BA-4C87-A4E9-592493FCE93E}"/>
    <dgm:cxn modelId="{4A09F38C-A7C6-4924-B06D-25396097AB30}" type="presOf" srcId="{A88CE7B1-15C1-4DBD-B895-1C41BD19D293}" destId="{BD3CBF8F-74D0-470F-B6DA-88E08DDF616B}" srcOrd="0" destOrd="2" presId="urn:microsoft.com/office/officeart/2005/8/layout/vList6"/>
    <dgm:cxn modelId="{B848AC32-F2C5-4B26-A0A2-0E25C00DE9FC}" type="presOf" srcId="{41B0348B-1ADA-4AF4-B4E9-941754A76B85}" destId="{E7E545FD-2B3B-481E-8D73-6396DCEE7AD3}" srcOrd="0" destOrd="2" presId="urn:microsoft.com/office/officeart/2005/8/layout/vList6"/>
    <dgm:cxn modelId="{83D58FD1-F222-4EB7-B299-6ADBD6AED78B}" srcId="{6B68B185-AEE7-42FA-8303-911EC1EF2DC4}" destId="{E11752A1-13D8-4CCB-B896-B1AF95830DA7}" srcOrd="0" destOrd="0" parTransId="{3DCEDB75-165B-4491-B93E-8E4832ED9062}" sibTransId="{60D34524-F03D-4A89-AB4E-AC15076664FD}"/>
    <dgm:cxn modelId="{164D4845-E965-445D-9B25-20A8E3B7AFB1}" srcId="{CFB7DDCC-1008-40FC-AA58-F01943C668DC}" destId="{6B68B185-AEE7-42FA-8303-911EC1EF2DC4}" srcOrd="1" destOrd="0" parTransId="{1529390B-165E-4B0C-BF1E-8E5F42F72907}" sibTransId="{7C2FDBF7-79E8-427C-AFDB-434038293F38}"/>
    <dgm:cxn modelId="{080D6AF6-D39C-4176-963E-C3753F200094}" srcId="{D833FC06-F5FD-43DC-98A8-6F97DB743418}" destId="{A88CE7B1-15C1-4DBD-B895-1C41BD19D293}" srcOrd="2" destOrd="0" parTransId="{6326AFBF-9913-441E-B392-2EDEE90ACC3E}" sibTransId="{63DA63C5-7AF1-4ADB-AFDD-C238CB5253D3}"/>
    <dgm:cxn modelId="{DC730AF2-9064-4C26-91B0-45E4BDFA8431}" type="presOf" srcId="{838F327C-3DB1-422B-834A-51501E5D38CA}" destId="{E7E545FD-2B3B-481E-8D73-6396DCEE7AD3}" srcOrd="0" destOrd="1" presId="urn:microsoft.com/office/officeart/2005/8/layout/vList6"/>
    <dgm:cxn modelId="{13DC7C3C-3337-4B84-B0A7-24937529EFDF}" srcId="{CFB7DDCC-1008-40FC-AA58-F01943C668DC}" destId="{D833FC06-F5FD-43DC-98A8-6F97DB743418}" srcOrd="0" destOrd="0" parTransId="{F55558D9-E85E-48DA-8B38-B2957B3D4CEF}" sibTransId="{397E5717-1C3E-4D6B-A89A-9EC8F428A6D5}"/>
    <dgm:cxn modelId="{9F113FF5-9813-4397-A284-7CD7E4858C42}" srcId="{6B68B185-AEE7-42FA-8303-911EC1EF2DC4}" destId="{CC3167D9-DBB7-4AD0-82FE-74C9F773EC83}" srcOrd="3" destOrd="0" parTransId="{4F0A64F0-8830-4924-A8AC-98036EF5339F}" sibTransId="{059EE8C4-F8CC-4375-AC19-F7CD1FE5CC83}"/>
    <dgm:cxn modelId="{D1FF0439-A7C3-4C7A-9CD1-8AE015A4C5D6}" type="presOf" srcId="{6B68B185-AEE7-42FA-8303-911EC1EF2DC4}" destId="{9C54F281-F0F4-413C-AF0A-53A383D0E831}" srcOrd="0" destOrd="0" presId="urn:microsoft.com/office/officeart/2005/8/layout/vList6"/>
    <dgm:cxn modelId="{DEDFFBD2-33D0-47D9-9438-4D529072AA35}" type="presOf" srcId="{E11752A1-13D8-4CCB-B896-B1AF95830DA7}" destId="{E7E545FD-2B3B-481E-8D73-6396DCEE7AD3}" srcOrd="0" destOrd="0" presId="urn:microsoft.com/office/officeart/2005/8/layout/vList6"/>
    <dgm:cxn modelId="{2C7D3713-3A41-41D5-84DB-A4B696E4C19E}" type="presOf" srcId="{053FE881-888F-4DCD-8A2F-7085C91A3BD1}" destId="{BD3CBF8F-74D0-470F-B6DA-88E08DDF616B}" srcOrd="0" destOrd="1" presId="urn:microsoft.com/office/officeart/2005/8/layout/vList6"/>
    <dgm:cxn modelId="{E027B1FF-94BF-4A8A-829F-A286DCD16AE0}" type="presOf" srcId="{CFB7DDCC-1008-40FC-AA58-F01943C668DC}" destId="{1B6B6568-CF47-4E87-8A73-38336DF6FF8B}" srcOrd="0" destOrd="0" presId="urn:microsoft.com/office/officeart/2005/8/layout/vList6"/>
    <dgm:cxn modelId="{C6FEB3B8-C7F0-4F1D-BECE-901FF0D9D360}" type="presOf" srcId="{D833FC06-F5FD-43DC-98A8-6F97DB743418}" destId="{F8AF7A4B-B980-4353-9AF5-7C1C81854D52}" srcOrd="0" destOrd="0" presId="urn:microsoft.com/office/officeart/2005/8/layout/vList6"/>
    <dgm:cxn modelId="{3254D133-A725-4B9F-BB81-E218AA4375E4}" type="presParOf" srcId="{1B6B6568-CF47-4E87-8A73-38336DF6FF8B}" destId="{D675B92C-7307-46AB-8E0B-06D369754C55}" srcOrd="0" destOrd="0" presId="urn:microsoft.com/office/officeart/2005/8/layout/vList6"/>
    <dgm:cxn modelId="{F23E93DE-8845-4A0C-9CA9-0ED76A3C2723}" type="presParOf" srcId="{D675B92C-7307-46AB-8E0B-06D369754C55}" destId="{F8AF7A4B-B980-4353-9AF5-7C1C81854D52}" srcOrd="0" destOrd="0" presId="urn:microsoft.com/office/officeart/2005/8/layout/vList6"/>
    <dgm:cxn modelId="{8E7AFCB2-4DB0-4DAC-94E8-7812DF6FCF8F}" type="presParOf" srcId="{D675B92C-7307-46AB-8E0B-06D369754C55}" destId="{BD3CBF8F-74D0-470F-B6DA-88E08DDF616B}" srcOrd="1" destOrd="0" presId="urn:microsoft.com/office/officeart/2005/8/layout/vList6"/>
    <dgm:cxn modelId="{36CB89AB-B962-43B3-86B7-7D722CC17527}" type="presParOf" srcId="{1B6B6568-CF47-4E87-8A73-38336DF6FF8B}" destId="{7F673103-A54F-490C-94BC-7D49F506AD0A}" srcOrd="1" destOrd="0" presId="urn:microsoft.com/office/officeart/2005/8/layout/vList6"/>
    <dgm:cxn modelId="{1D37E98F-448B-4670-9BD0-575ECAFF8830}" type="presParOf" srcId="{1B6B6568-CF47-4E87-8A73-38336DF6FF8B}" destId="{D6E12B77-FC70-43B5-AC6A-A11892C175DC}" srcOrd="2" destOrd="0" presId="urn:microsoft.com/office/officeart/2005/8/layout/vList6"/>
    <dgm:cxn modelId="{2CBAF954-0D08-4EF0-A012-EEFD18530E60}" type="presParOf" srcId="{D6E12B77-FC70-43B5-AC6A-A11892C175DC}" destId="{9C54F281-F0F4-413C-AF0A-53A383D0E831}" srcOrd="0" destOrd="0" presId="urn:microsoft.com/office/officeart/2005/8/layout/vList6"/>
    <dgm:cxn modelId="{98DB3098-A0CE-4E53-BAB2-BD4841D8BCEB}" type="presParOf" srcId="{D6E12B77-FC70-43B5-AC6A-A11892C175DC}" destId="{E7E545FD-2B3B-481E-8D73-6396DCEE7AD3}" srcOrd="1" destOrd="0" presId="urn:microsoft.com/office/officeart/2005/8/layout/vList6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CD88A48-5785-46F6-8187-E4BA5AFFA512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7BDB36-AF7D-424B-A54A-9D9A7743D667}">
      <dgm:prSet phldrT="[Text]" custT="1"/>
      <dgm:spPr>
        <a:solidFill>
          <a:srgbClr val="FFFF00">
            <a:alpha val="90000"/>
          </a:srgbClr>
        </a:solidFill>
        <a:ln>
          <a:solidFill>
            <a:schemeClr val="accent2">
              <a:lumMod val="75000"/>
              <a:alpha val="90000"/>
            </a:schemeClr>
          </a:solidFill>
        </a:ln>
      </dgm:spPr>
      <dgm:t>
        <a:bodyPr/>
        <a:lstStyle/>
        <a:p>
          <a:r>
            <a:rPr lang="sr-Cyrl-CS" sz="2000" b="1" dirty="0" smtClean="0"/>
            <a:t>Степен одговорности ученика</a:t>
          </a:r>
          <a:endParaRPr lang="en-US" sz="2000" b="1" dirty="0"/>
        </a:p>
      </dgm:t>
    </dgm:pt>
    <dgm:pt modelId="{E08F19BE-7B82-4D3D-9D54-0844DA778777}" type="parTrans" cxnId="{8E3BE8FF-E0B0-4D08-B8C8-8F45F10A6ABD}">
      <dgm:prSet/>
      <dgm:spPr/>
      <dgm:t>
        <a:bodyPr/>
        <a:lstStyle/>
        <a:p>
          <a:endParaRPr lang="en-US"/>
        </a:p>
      </dgm:t>
    </dgm:pt>
    <dgm:pt modelId="{7DC944CA-6B99-4A3E-BBFC-382F88DEEDE5}" type="sibTrans" cxnId="{8E3BE8FF-E0B0-4D08-B8C8-8F45F10A6ABD}">
      <dgm:prSet/>
      <dgm:spPr/>
      <dgm:t>
        <a:bodyPr/>
        <a:lstStyle/>
        <a:p>
          <a:endParaRPr lang="en-US"/>
        </a:p>
      </dgm:t>
    </dgm:pt>
    <dgm:pt modelId="{F3E8C028-C233-4AC6-8FF5-CF7E4934AC3E}">
      <dgm:prSet phldrT="[Text]" custT="1"/>
      <dgm:spPr>
        <a:solidFill>
          <a:srgbClr val="FFFF00"/>
        </a:solidFill>
        <a:ln>
          <a:solidFill>
            <a:schemeClr val="accent6"/>
          </a:solidFill>
        </a:ln>
      </dgm:spPr>
      <dgm:t>
        <a:bodyPr/>
        <a:lstStyle/>
        <a:p>
          <a:r>
            <a:rPr lang="sr-Cyrl-CS" sz="2000" b="1" dirty="0" smtClean="0">
              <a:solidFill>
                <a:schemeClr val="tx1"/>
              </a:solidFill>
            </a:rPr>
            <a:t>Структура личности ученика (пол,узраст, зрелост)</a:t>
          </a:r>
          <a:endParaRPr lang="en-US" sz="2000" b="1" dirty="0">
            <a:solidFill>
              <a:schemeClr val="tx1"/>
            </a:solidFill>
          </a:endParaRPr>
        </a:p>
      </dgm:t>
    </dgm:pt>
    <dgm:pt modelId="{73F37B64-4843-4863-849D-82693C894045}" type="parTrans" cxnId="{AC80F233-474B-48ED-9C0F-9C2E5974A935}">
      <dgm:prSet/>
      <dgm:spPr/>
      <dgm:t>
        <a:bodyPr/>
        <a:lstStyle/>
        <a:p>
          <a:endParaRPr lang="en-US"/>
        </a:p>
      </dgm:t>
    </dgm:pt>
    <dgm:pt modelId="{D6E94578-7B9A-44F6-BF84-322E4C49DDC3}" type="sibTrans" cxnId="{AC80F233-474B-48ED-9C0F-9C2E5974A935}">
      <dgm:prSet/>
      <dgm:spPr/>
      <dgm:t>
        <a:bodyPr/>
        <a:lstStyle/>
        <a:p>
          <a:endParaRPr lang="en-US"/>
        </a:p>
      </dgm:t>
    </dgm:pt>
    <dgm:pt modelId="{3D7F9F2D-C57D-4FEF-9BC9-BE40685FE0CE}">
      <dgm:prSet phldrT="[Text]" custT="1"/>
      <dgm:spPr>
        <a:solidFill>
          <a:srgbClr val="FFFF00">
            <a:alpha val="90000"/>
          </a:srgbClr>
        </a:solidFill>
        <a:ln>
          <a:solidFill>
            <a:schemeClr val="accent2">
              <a:lumMod val="75000"/>
              <a:alpha val="90000"/>
            </a:schemeClr>
          </a:solidFill>
        </a:ln>
      </dgm:spPr>
      <dgm:t>
        <a:bodyPr/>
        <a:lstStyle/>
        <a:p>
          <a:r>
            <a:rPr lang="sr-Cyrl-CS" sz="2000" b="1" dirty="0" smtClean="0"/>
            <a:t>Понашање ученика након извршења дела</a:t>
          </a:r>
          <a:endParaRPr lang="en-US" sz="2000" b="1" dirty="0"/>
        </a:p>
      </dgm:t>
    </dgm:pt>
    <dgm:pt modelId="{A8CD7466-75ED-43E6-BEFD-49CF082FEDEC}" type="parTrans" cxnId="{CAA8C277-ACBF-4964-BAD2-E7B0D1579CD3}">
      <dgm:prSet/>
      <dgm:spPr/>
      <dgm:t>
        <a:bodyPr/>
        <a:lstStyle/>
        <a:p>
          <a:endParaRPr lang="en-US"/>
        </a:p>
      </dgm:t>
    </dgm:pt>
    <dgm:pt modelId="{6FFAF56C-1605-4B6A-BC78-D1A5242FF9DE}" type="sibTrans" cxnId="{CAA8C277-ACBF-4964-BAD2-E7B0D1579CD3}">
      <dgm:prSet/>
      <dgm:spPr/>
      <dgm:t>
        <a:bodyPr/>
        <a:lstStyle/>
        <a:p>
          <a:endParaRPr lang="en-US"/>
        </a:p>
      </dgm:t>
    </dgm:pt>
    <dgm:pt modelId="{776A0756-A79C-40E0-A3F1-54E5B50EF2A5}">
      <dgm:prSet phldrT="[Text]" custT="1"/>
      <dgm:spPr>
        <a:solidFill>
          <a:srgbClr val="FFFF00"/>
        </a:solidFill>
        <a:ln>
          <a:solidFill>
            <a:schemeClr val="accent6"/>
          </a:solidFill>
        </a:ln>
      </dgm:spPr>
      <dgm:t>
        <a:bodyPr/>
        <a:lstStyle/>
        <a:p>
          <a:r>
            <a:rPr lang="sr-Cyrl-CS" sz="2000" b="1" dirty="0" smtClean="0">
              <a:solidFill>
                <a:schemeClr val="tx1"/>
              </a:solidFill>
            </a:rPr>
            <a:t>Побуде, итд....</a:t>
          </a:r>
          <a:endParaRPr lang="en-US" sz="2000" b="1" dirty="0">
            <a:solidFill>
              <a:schemeClr val="tx1"/>
            </a:solidFill>
          </a:endParaRPr>
        </a:p>
      </dgm:t>
    </dgm:pt>
    <dgm:pt modelId="{2C91C38C-95BF-456D-A91B-754F860FE22C}" type="parTrans" cxnId="{6282B186-6E81-496A-B412-8EF36F1BC400}">
      <dgm:prSet/>
      <dgm:spPr/>
      <dgm:t>
        <a:bodyPr/>
        <a:lstStyle/>
        <a:p>
          <a:endParaRPr lang="en-US"/>
        </a:p>
      </dgm:t>
    </dgm:pt>
    <dgm:pt modelId="{1A62A89F-8A31-4623-831E-B5CF2C107045}" type="sibTrans" cxnId="{6282B186-6E81-496A-B412-8EF36F1BC400}">
      <dgm:prSet/>
      <dgm:spPr/>
      <dgm:t>
        <a:bodyPr/>
        <a:lstStyle/>
        <a:p>
          <a:endParaRPr lang="en-US"/>
        </a:p>
      </dgm:t>
    </dgm:pt>
    <dgm:pt modelId="{CC150C8C-C5AE-47B7-8FB7-A73289EF1471}">
      <dgm:prSet phldrT="[Text]" custT="1"/>
      <dgm:spPr>
        <a:solidFill>
          <a:srgbClr val="FFFF00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sr-Cyrl-CS" sz="2000" b="1" dirty="0" smtClean="0">
              <a:solidFill>
                <a:schemeClr val="tx1"/>
              </a:solidFill>
            </a:rPr>
            <a:t>Д</a:t>
          </a:r>
          <a:r>
            <a:rPr lang="sl-SI" sz="2000" b="1" dirty="0" smtClean="0">
              <a:solidFill>
                <a:schemeClr val="tx1"/>
              </a:solidFill>
            </a:rPr>
            <a:t>а ли је спречио или покушао да спречи наступање штетне последице</a:t>
          </a:r>
          <a:endParaRPr lang="en-US" sz="2000" b="1" dirty="0">
            <a:solidFill>
              <a:schemeClr val="tx1"/>
            </a:solidFill>
          </a:endParaRPr>
        </a:p>
      </dgm:t>
    </dgm:pt>
    <dgm:pt modelId="{DB5D0F45-99A1-4F99-8C5F-90A70217B58F}" type="parTrans" cxnId="{0704CA46-630D-40A2-8257-EF165621D55D}">
      <dgm:prSet/>
      <dgm:spPr/>
      <dgm:t>
        <a:bodyPr/>
        <a:lstStyle/>
        <a:p>
          <a:endParaRPr lang="en-US"/>
        </a:p>
      </dgm:t>
    </dgm:pt>
    <dgm:pt modelId="{A8E0D4BA-3860-48EC-9F75-7308F69A94FE}" type="sibTrans" cxnId="{0704CA46-630D-40A2-8257-EF165621D55D}">
      <dgm:prSet/>
      <dgm:spPr/>
      <dgm:t>
        <a:bodyPr/>
        <a:lstStyle/>
        <a:p>
          <a:endParaRPr lang="en-US"/>
        </a:p>
      </dgm:t>
    </dgm:pt>
    <dgm:pt modelId="{6A6F1B03-0874-4238-B6DA-EF90B2D8C54A}">
      <dgm:prSet phldrT="[Text]" custT="1"/>
      <dgm:spPr>
        <a:solidFill>
          <a:srgbClr val="FFFF00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sr-Cyrl-CS" sz="2000" b="1" dirty="0" smtClean="0">
              <a:solidFill>
                <a:schemeClr val="tx1"/>
              </a:solidFill>
            </a:rPr>
            <a:t>Соц.средина и окружење</a:t>
          </a:r>
          <a:endParaRPr lang="en-US" sz="2000" b="1" dirty="0">
            <a:solidFill>
              <a:schemeClr val="tx1"/>
            </a:solidFill>
          </a:endParaRPr>
        </a:p>
      </dgm:t>
    </dgm:pt>
    <dgm:pt modelId="{7605EDF5-E2DF-478C-A945-BE74AE312115}" type="parTrans" cxnId="{26D4BB2B-1CB7-4E36-81B9-3EC3503262FE}">
      <dgm:prSet/>
      <dgm:spPr/>
      <dgm:t>
        <a:bodyPr/>
        <a:lstStyle/>
        <a:p>
          <a:endParaRPr lang="en-US"/>
        </a:p>
      </dgm:t>
    </dgm:pt>
    <dgm:pt modelId="{1ECEC282-E058-4739-8366-C69057ED4029}" type="sibTrans" cxnId="{26D4BB2B-1CB7-4E36-81B9-3EC3503262FE}">
      <dgm:prSet/>
      <dgm:spPr/>
      <dgm:t>
        <a:bodyPr/>
        <a:lstStyle/>
        <a:p>
          <a:endParaRPr lang="en-US"/>
        </a:p>
      </dgm:t>
    </dgm:pt>
    <dgm:pt modelId="{59FC0398-940D-4EF0-A404-FE19523483EC}">
      <dgm:prSet custT="1"/>
      <dgm:spPr>
        <a:solidFill>
          <a:srgbClr val="FFFF00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sr-Cyrl-CS" sz="2000" b="1" dirty="0" smtClean="0">
              <a:solidFill>
                <a:schemeClr val="tx1"/>
              </a:solidFill>
            </a:rPr>
            <a:t>Начин и место извршења повреде</a:t>
          </a:r>
          <a:endParaRPr lang="en-US" sz="2000" b="1" dirty="0">
            <a:solidFill>
              <a:schemeClr val="tx1"/>
            </a:solidFill>
          </a:endParaRPr>
        </a:p>
      </dgm:t>
    </dgm:pt>
    <dgm:pt modelId="{B14932F7-40E6-42FD-80AE-F8C5707C49F8}" type="parTrans" cxnId="{1190B98A-B4E4-400D-A361-C12CAFF2ABB4}">
      <dgm:prSet/>
      <dgm:spPr/>
      <dgm:t>
        <a:bodyPr/>
        <a:lstStyle/>
        <a:p>
          <a:endParaRPr lang="en-US"/>
        </a:p>
      </dgm:t>
    </dgm:pt>
    <dgm:pt modelId="{6E2E9DDD-47E4-4786-B333-3D0C4C17E992}" type="sibTrans" cxnId="{1190B98A-B4E4-400D-A361-C12CAFF2ABB4}">
      <dgm:prSet/>
      <dgm:spPr/>
      <dgm:t>
        <a:bodyPr/>
        <a:lstStyle/>
        <a:p>
          <a:endParaRPr lang="en-US"/>
        </a:p>
      </dgm:t>
    </dgm:pt>
    <dgm:pt modelId="{B2BB8BE9-2982-4D20-96C8-2B4EA4741640}">
      <dgm:prSet phldrT="[Text]" custLinFactY="-34459" custLinFactNeighborX="343" custLinFactNeighborY="-100000"/>
      <dgm:spPr/>
      <dgm:t>
        <a:bodyPr/>
        <a:lstStyle/>
        <a:p>
          <a:endParaRPr lang="en-US" dirty="0"/>
        </a:p>
      </dgm:t>
    </dgm:pt>
    <dgm:pt modelId="{25467F74-64FE-4C1A-9231-2A8CE3F4B4D1}" type="parTrans" cxnId="{074FC50D-B201-44EE-A5DF-2509BC081686}">
      <dgm:prSet/>
      <dgm:spPr/>
      <dgm:t>
        <a:bodyPr/>
        <a:lstStyle/>
        <a:p>
          <a:endParaRPr lang="en-US"/>
        </a:p>
      </dgm:t>
    </dgm:pt>
    <dgm:pt modelId="{E0CD3C6B-6EF3-4391-8E82-39EBA74F67AC}" type="sibTrans" cxnId="{074FC50D-B201-44EE-A5DF-2509BC081686}">
      <dgm:prSet/>
      <dgm:spPr/>
      <dgm:t>
        <a:bodyPr/>
        <a:lstStyle/>
        <a:p>
          <a:endParaRPr lang="en-US"/>
        </a:p>
      </dgm:t>
    </dgm:pt>
    <dgm:pt modelId="{BF4CB2EF-EDEC-4374-B51C-19DAC4511D6A}">
      <dgm:prSet phldrT="[Text]" custLinFactY="-34459" custLinFactNeighborX="343" custLinFactNeighborY="-100000"/>
      <dgm:spPr/>
      <dgm:t>
        <a:bodyPr/>
        <a:lstStyle/>
        <a:p>
          <a:endParaRPr lang="en-US" dirty="0"/>
        </a:p>
      </dgm:t>
    </dgm:pt>
    <dgm:pt modelId="{41D9D72B-B467-40E5-A6BA-5D3EBAD4C9D1}" type="parTrans" cxnId="{CE3113B3-B36F-4464-880B-78084B1CDD26}">
      <dgm:prSet/>
      <dgm:spPr/>
      <dgm:t>
        <a:bodyPr/>
        <a:lstStyle/>
        <a:p>
          <a:endParaRPr lang="en-US"/>
        </a:p>
      </dgm:t>
    </dgm:pt>
    <dgm:pt modelId="{C250A255-2D9D-4B9C-9741-9D0158A69AC0}" type="sibTrans" cxnId="{CE3113B3-B36F-4464-880B-78084B1CDD26}">
      <dgm:prSet/>
      <dgm:spPr/>
      <dgm:t>
        <a:bodyPr/>
        <a:lstStyle/>
        <a:p>
          <a:endParaRPr lang="en-US"/>
        </a:p>
      </dgm:t>
    </dgm:pt>
    <dgm:pt modelId="{E014C98A-6143-45CB-A1DA-0801AB56829F}">
      <dgm:prSet/>
      <dgm:spPr/>
      <dgm:t>
        <a:bodyPr/>
        <a:lstStyle/>
        <a:p>
          <a:endParaRPr lang="en-US" dirty="0"/>
        </a:p>
      </dgm:t>
    </dgm:pt>
    <dgm:pt modelId="{E1D510A5-CD2E-413F-8457-F9429A10827D}" type="parTrans" cxnId="{4D70CDB9-A6FD-4817-AB16-F488B7C1255C}">
      <dgm:prSet/>
      <dgm:spPr/>
      <dgm:t>
        <a:bodyPr/>
        <a:lstStyle/>
        <a:p>
          <a:endParaRPr lang="en-US"/>
        </a:p>
      </dgm:t>
    </dgm:pt>
    <dgm:pt modelId="{13ADF85F-42FB-4C13-9F95-9B3B5460EB10}" type="sibTrans" cxnId="{4D70CDB9-A6FD-4817-AB16-F488B7C1255C}">
      <dgm:prSet/>
      <dgm:spPr/>
      <dgm:t>
        <a:bodyPr/>
        <a:lstStyle/>
        <a:p>
          <a:endParaRPr lang="en-US"/>
        </a:p>
      </dgm:t>
    </dgm:pt>
    <dgm:pt modelId="{0DC6E3FC-FB57-4BDE-B17A-C370386133ED}">
      <dgm:prSet phldrT="[Text]" phldr="1"/>
      <dgm:spPr/>
      <dgm:t>
        <a:bodyPr/>
        <a:lstStyle/>
        <a:p>
          <a:endParaRPr lang="en-US" dirty="0"/>
        </a:p>
      </dgm:t>
    </dgm:pt>
    <dgm:pt modelId="{F4CB1C3B-C8FB-449C-AB75-93973972FD2C}" type="parTrans" cxnId="{55841917-55FB-4FEE-B44D-6F43EBB0E72F}">
      <dgm:prSet/>
      <dgm:spPr/>
      <dgm:t>
        <a:bodyPr/>
        <a:lstStyle/>
        <a:p>
          <a:endParaRPr lang="en-US"/>
        </a:p>
      </dgm:t>
    </dgm:pt>
    <dgm:pt modelId="{A3315B37-A82D-488A-89FE-5250F01C2D3C}" type="sibTrans" cxnId="{55841917-55FB-4FEE-B44D-6F43EBB0E72F}">
      <dgm:prSet/>
      <dgm:spPr/>
      <dgm:t>
        <a:bodyPr/>
        <a:lstStyle/>
        <a:p>
          <a:endParaRPr lang="en-US"/>
        </a:p>
      </dgm:t>
    </dgm:pt>
    <dgm:pt modelId="{928EE381-3D63-4EE1-A83F-4A2789E178E4}" type="pres">
      <dgm:prSet presAssocID="{CCD88A48-5785-46F6-8187-E4BA5AFFA512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2DFBD2-A7E5-4863-B7C2-58F724A5D1A0}" type="pres">
      <dgm:prSet presAssocID="{CCD88A48-5785-46F6-8187-E4BA5AFFA512}" presName="dummyMaxCanvas" presStyleCnt="0"/>
      <dgm:spPr/>
    </dgm:pt>
    <dgm:pt modelId="{62FB54AA-6B35-49BD-B5C8-92E0462AA3C2}" type="pres">
      <dgm:prSet presAssocID="{CCD88A48-5785-46F6-8187-E4BA5AFFA512}" presName="parentComposite" presStyleCnt="0"/>
      <dgm:spPr/>
    </dgm:pt>
    <dgm:pt modelId="{9D4B446F-66F4-4DC8-83EB-F0F8707BE840}" type="pres">
      <dgm:prSet presAssocID="{CCD88A48-5785-46F6-8187-E4BA5AFFA512}" presName="parent1" presStyleLbl="alignAccFollowNode1" presStyleIdx="0" presStyleCnt="4" custAng="239721" custScaleX="147710" custScaleY="80606" custLinFactY="81286" custLinFactNeighborX="264" custLinFactNeighborY="100000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CCA16394-E471-4252-84C1-210EEC66E05A}" type="pres">
      <dgm:prSet presAssocID="{CCD88A48-5785-46F6-8187-E4BA5AFFA512}" presName="parent2" presStyleLbl="alignAccFollowNode1" presStyleIdx="1" presStyleCnt="4" custAng="336590" custScaleX="130693" custScaleY="83190" custLinFactY="39258" custLinFactNeighborX="16069" custLinFactNeighborY="100000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C4ADAD52-8900-470A-A4BA-61410F8A8AEE}" type="pres">
      <dgm:prSet presAssocID="{CCD88A48-5785-46F6-8187-E4BA5AFFA512}" presName="childrenComposite" presStyleCnt="0"/>
      <dgm:spPr/>
    </dgm:pt>
    <dgm:pt modelId="{7AA079F6-A703-441C-9A38-16B2BB07C986}" type="pres">
      <dgm:prSet presAssocID="{CCD88A48-5785-46F6-8187-E4BA5AFFA512}" presName="dummyMaxCanvas_ChildArea" presStyleCnt="0"/>
      <dgm:spPr/>
    </dgm:pt>
    <dgm:pt modelId="{544C6368-774A-49F3-A5AB-0DC08AA5F071}" type="pres">
      <dgm:prSet presAssocID="{CCD88A48-5785-46F6-8187-E4BA5AFFA512}" presName="fulcrum" presStyleLbl="alignAccFollowNode1" presStyleIdx="2" presStyleCnt="4" custLinFactNeighborX="6710" custLinFactNeighborY="0"/>
      <dgm:spPr>
        <a:solidFill>
          <a:schemeClr val="accent4">
            <a:lumMod val="95000"/>
            <a:lumOff val="5000"/>
            <a:alpha val="90000"/>
          </a:schemeClr>
        </a:solidFill>
        <a:ln>
          <a:solidFill>
            <a:schemeClr val="accent2">
              <a:alpha val="90000"/>
            </a:schemeClr>
          </a:solidFill>
        </a:ln>
      </dgm:spPr>
    </dgm:pt>
    <dgm:pt modelId="{445B731B-21FE-49D6-A2F9-BB70F447256B}" type="pres">
      <dgm:prSet presAssocID="{CCD88A48-5785-46F6-8187-E4BA5AFFA512}" presName="balance_14" presStyleLbl="alignAccFollowNode1" presStyleIdx="3" presStyleCnt="4" custScaleX="155844" custScaleY="103378" custLinFactNeighborX="-5300" custLinFactNeighborY="771">
        <dgm:presLayoutVars>
          <dgm:bulletEnabled val="1"/>
        </dgm:presLayoutVars>
      </dgm:prSet>
      <dgm:spPr>
        <a:solidFill>
          <a:schemeClr val="accent4">
            <a:lumMod val="95000"/>
            <a:lumOff val="5000"/>
            <a:alpha val="90000"/>
          </a:schemeClr>
        </a:solidFill>
      </dgm:spPr>
    </dgm:pt>
    <dgm:pt modelId="{F03B49DE-07F3-4D31-8A64-C25DEA2D39BF}" type="pres">
      <dgm:prSet presAssocID="{CCD88A48-5785-46F6-8187-E4BA5AFFA512}" presName="right_14_1" presStyleLbl="node1" presStyleIdx="0" presStyleCnt="5" custScaleX="114875" custScaleY="1083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F1285C-B90A-4411-AEB1-8FB012A704E4}" type="pres">
      <dgm:prSet presAssocID="{CCD88A48-5785-46F6-8187-E4BA5AFFA512}" presName="right_14_2" presStyleLbl="node1" presStyleIdx="1" presStyleCnt="5" custScaleX="139108" custScaleY="149509" custLinFactX="-49482" custLinFactNeighborX="-100000" custLinFactNeighborY="365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C73AC9-E45A-47A5-884D-12DD447733A6}" type="pres">
      <dgm:prSet presAssocID="{CCD88A48-5785-46F6-8187-E4BA5AFFA512}" presName="right_14_3" presStyleLbl="node1" presStyleIdx="2" presStyleCnt="5" custAng="2549" custScaleX="121620" custScaleY="115319" custLinFactY="-82653" custLinFactNeighborX="963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33E3F9-250E-47A3-A206-AC3781427A55}" type="pres">
      <dgm:prSet presAssocID="{CCD88A48-5785-46F6-8187-E4BA5AFFA512}" presName="right_14_4" presStyleLbl="node1" presStyleIdx="3" presStyleCnt="5" custScaleX="117215" custScaleY="131490" custLinFactY="53267" custLinFactNeighborX="-223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E6CD74-065A-4BD2-B088-1DC224EE63EF}" type="pres">
      <dgm:prSet presAssocID="{CCD88A48-5785-46F6-8187-E4BA5AFFA512}" presName="left_14_1" presStyleLbl="node1" presStyleIdx="4" presStyleCnt="5" custScaleX="140206" custScaleY="146008" custLinFactY="-100000" custLinFactNeighborX="-169" custLinFactNeighborY="-1927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B9ED90-F0EC-4006-9681-3E8EDFCF3ED4}" type="presOf" srcId="{776A0756-A79C-40E0-A3F1-54E5B50EF2A5}" destId="{F03B49DE-07F3-4D31-8A64-C25DEA2D39BF}" srcOrd="0" destOrd="0" presId="urn:microsoft.com/office/officeart/2005/8/layout/balance1"/>
    <dgm:cxn modelId="{E31ED4E7-424A-4EE4-9884-E2AD5439C718}" type="presOf" srcId="{3D7F9F2D-C57D-4FEF-9BC9-BE40685FE0CE}" destId="{CCA16394-E471-4252-84C1-210EEC66E05A}" srcOrd="0" destOrd="0" presId="urn:microsoft.com/office/officeart/2005/8/layout/balance1"/>
    <dgm:cxn modelId="{8E3BE8FF-E0B0-4D08-B8C8-8F45F10A6ABD}" srcId="{CCD88A48-5785-46F6-8187-E4BA5AFFA512}" destId="{F57BDB36-AF7D-424B-A54A-9D9A7743D667}" srcOrd="0" destOrd="0" parTransId="{E08F19BE-7B82-4D3D-9D54-0844DA778777}" sibTransId="{7DC944CA-6B99-4A3E-BBFC-382F88DEEDE5}"/>
    <dgm:cxn modelId="{17DBF136-ACDF-4BF6-AD72-E632ECE32D37}" type="presOf" srcId="{F3E8C028-C233-4AC6-8FF5-CF7E4934AC3E}" destId="{A3E6CD74-065A-4BD2-B088-1DC224EE63EF}" srcOrd="0" destOrd="0" presId="urn:microsoft.com/office/officeart/2005/8/layout/balance1"/>
    <dgm:cxn modelId="{30D7EB73-7722-40C3-A7A5-89DB540F37E1}" type="presOf" srcId="{6A6F1B03-0874-4238-B6DA-EF90B2D8C54A}" destId="{4133E3F9-250E-47A3-A206-AC3781427A55}" srcOrd="0" destOrd="0" presId="urn:microsoft.com/office/officeart/2005/8/layout/balance1"/>
    <dgm:cxn modelId="{A04023AD-BA86-4DBC-B2F6-2E5D67FEF581}" type="presOf" srcId="{59FC0398-940D-4EF0-A404-FE19523483EC}" destId="{6AC73AC9-E45A-47A5-884D-12DD447733A6}" srcOrd="0" destOrd="0" presId="urn:microsoft.com/office/officeart/2005/8/layout/balance1"/>
    <dgm:cxn modelId="{CE3452A7-5317-448D-912E-E122352C9B3D}" type="presOf" srcId="{CC150C8C-C5AE-47B7-8FB7-A73289EF1471}" destId="{57F1285C-B90A-4411-AEB1-8FB012A704E4}" srcOrd="0" destOrd="0" presId="urn:microsoft.com/office/officeart/2005/8/layout/balance1"/>
    <dgm:cxn modelId="{1190B98A-B4E4-400D-A361-C12CAFF2ABB4}" srcId="{3D7F9F2D-C57D-4FEF-9BC9-BE40685FE0CE}" destId="{59FC0398-940D-4EF0-A404-FE19523483EC}" srcOrd="2" destOrd="0" parTransId="{B14932F7-40E6-42FD-80AE-F8C5707C49F8}" sibTransId="{6E2E9DDD-47E4-4786-B333-3D0C4C17E992}"/>
    <dgm:cxn modelId="{0704CA46-630D-40A2-8257-EF165621D55D}" srcId="{3D7F9F2D-C57D-4FEF-9BC9-BE40685FE0CE}" destId="{CC150C8C-C5AE-47B7-8FB7-A73289EF1471}" srcOrd="1" destOrd="0" parTransId="{DB5D0F45-99A1-4F99-8C5F-90A70217B58F}" sibTransId="{A8E0D4BA-3860-48EC-9F75-7308F69A94FE}"/>
    <dgm:cxn modelId="{368C6320-8781-41BA-97F2-58A818602C87}" type="presOf" srcId="{CCD88A48-5785-46F6-8187-E4BA5AFFA512}" destId="{928EE381-3D63-4EE1-A83F-4A2789E178E4}" srcOrd="0" destOrd="0" presId="urn:microsoft.com/office/officeart/2005/8/layout/balance1"/>
    <dgm:cxn modelId="{26D4BB2B-1CB7-4E36-81B9-3EC3503262FE}" srcId="{3D7F9F2D-C57D-4FEF-9BC9-BE40685FE0CE}" destId="{6A6F1B03-0874-4238-B6DA-EF90B2D8C54A}" srcOrd="3" destOrd="0" parTransId="{7605EDF5-E2DF-478C-A945-BE74AE312115}" sibTransId="{1ECEC282-E058-4739-8366-C69057ED4029}"/>
    <dgm:cxn modelId="{AC80F233-474B-48ED-9C0F-9C2E5974A935}" srcId="{F57BDB36-AF7D-424B-A54A-9D9A7743D667}" destId="{F3E8C028-C233-4AC6-8FF5-CF7E4934AC3E}" srcOrd="0" destOrd="0" parTransId="{73F37B64-4843-4863-849D-82693C894045}" sibTransId="{D6E94578-7B9A-44F6-BF84-322E4C49DDC3}"/>
    <dgm:cxn modelId="{6E33EE36-AF4F-45C6-BE1F-ED136B3BE015}" type="presOf" srcId="{F57BDB36-AF7D-424B-A54A-9D9A7743D667}" destId="{9D4B446F-66F4-4DC8-83EB-F0F8707BE840}" srcOrd="0" destOrd="0" presId="urn:microsoft.com/office/officeart/2005/8/layout/balance1"/>
    <dgm:cxn modelId="{4D70CDB9-A6FD-4817-AB16-F488B7C1255C}" srcId="{CCD88A48-5785-46F6-8187-E4BA5AFFA512}" destId="{E014C98A-6143-45CB-A1DA-0801AB56829F}" srcOrd="4" destOrd="0" parTransId="{E1D510A5-CD2E-413F-8457-F9429A10827D}" sibTransId="{13ADF85F-42FB-4C13-9F95-9B3B5460EB10}"/>
    <dgm:cxn modelId="{6282B186-6E81-496A-B412-8EF36F1BC400}" srcId="{3D7F9F2D-C57D-4FEF-9BC9-BE40685FE0CE}" destId="{776A0756-A79C-40E0-A3F1-54E5B50EF2A5}" srcOrd="0" destOrd="0" parTransId="{2C91C38C-95BF-456D-A91B-754F860FE22C}" sibTransId="{1A62A89F-8A31-4623-831E-B5CF2C107045}"/>
    <dgm:cxn modelId="{074FC50D-B201-44EE-A5DF-2509BC081686}" srcId="{CCD88A48-5785-46F6-8187-E4BA5AFFA512}" destId="{B2BB8BE9-2982-4D20-96C8-2B4EA4741640}" srcOrd="2" destOrd="0" parTransId="{25467F74-64FE-4C1A-9231-2A8CE3F4B4D1}" sibTransId="{E0CD3C6B-6EF3-4391-8E82-39EBA74F67AC}"/>
    <dgm:cxn modelId="{55841917-55FB-4FEE-B44D-6F43EBB0E72F}" srcId="{CCD88A48-5785-46F6-8187-E4BA5AFFA512}" destId="{0DC6E3FC-FB57-4BDE-B17A-C370386133ED}" srcOrd="5" destOrd="0" parTransId="{F4CB1C3B-C8FB-449C-AB75-93973972FD2C}" sibTransId="{A3315B37-A82D-488A-89FE-5250F01C2D3C}"/>
    <dgm:cxn modelId="{CAA8C277-ACBF-4964-BAD2-E7B0D1579CD3}" srcId="{CCD88A48-5785-46F6-8187-E4BA5AFFA512}" destId="{3D7F9F2D-C57D-4FEF-9BC9-BE40685FE0CE}" srcOrd="1" destOrd="0" parTransId="{A8CD7466-75ED-43E6-BEFD-49CF082FEDEC}" sibTransId="{6FFAF56C-1605-4B6A-BC78-D1A5242FF9DE}"/>
    <dgm:cxn modelId="{CE3113B3-B36F-4464-880B-78084B1CDD26}" srcId="{CCD88A48-5785-46F6-8187-E4BA5AFFA512}" destId="{BF4CB2EF-EDEC-4374-B51C-19DAC4511D6A}" srcOrd="3" destOrd="0" parTransId="{41D9D72B-B467-40E5-A6BA-5D3EBAD4C9D1}" sibTransId="{C250A255-2D9D-4B9C-9741-9D0158A69AC0}"/>
    <dgm:cxn modelId="{44E7FC97-CB23-453B-A785-5144F08C8E39}" type="presParOf" srcId="{928EE381-3D63-4EE1-A83F-4A2789E178E4}" destId="{782DFBD2-A7E5-4863-B7C2-58F724A5D1A0}" srcOrd="0" destOrd="0" presId="urn:microsoft.com/office/officeart/2005/8/layout/balance1"/>
    <dgm:cxn modelId="{379A3535-7216-429C-A1F5-C287CA95B9F7}" type="presParOf" srcId="{928EE381-3D63-4EE1-A83F-4A2789E178E4}" destId="{62FB54AA-6B35-49BD-B5C8-92E0462AA3C2}" srcOrd="1" destOrd="0" presId="urn:microsoft.com/office/officeart/2005/8/layout/balance1"/>
    <dgm:cxn modelId="{92DE61EC-1F23-42F9-9F67-D976F65569C6}" type="presParOf" srcId="{62FB54AA-6B35-49BD-B5C8-92E0462AA3C2}" destId="{9D4B446F-66F4-4DC8-83EB-F0F8707BE840}" srcOrd="0" destOrd="0" presId="urn:microsoft.com/office/officeart/2005/8/layout/balance1"/>
    <dgm:cxn modelId="{2F37E3F7-F046-4A65-8059-C8C3B814B580}" type="presParOf" srcId="{62FB54AA-6B35-49BD-B5C8-92E0462AA3C2}" destId="{CCA16394-E471-4252-84C1-210EEC66E05A}" srcOrd="1" destOrd="0" presId="urn:microsoft.com/office/officeart/2005/8/layout/balance1"/>
    <dgm:cxn modelId="{81B4BAF9-5AB6-40F1-A666-A26ECEAC6C33}" type="presParOf" srcId="{928EE381-3D63-4EE1-A83F-4A2789E178E4}" destId="{C4ADAD52-8900-470A-A4BA-61410F8A8AEE}" srcOrd="2" destOrd="0" presId="urn:microsoft.com/office/officeart/2005/8/layout/balance1"/>
    <dgm:cxn modelId="{D50BF8B8-B1A4-4B8A-BFCC-6D6941919931}" type="presParOf" srcId="{C4ADAD52-8900-470A-A4BA-61410F8A8AEE}" destId="{7AA079F6-A703-441C-9A38-16B2BB07C986}" srcOrd="0" destOrd="0" presId="urn:microsoft.com/office/officeart/2005/8/layout/balance1"/>
    <dgm:cxn modelId="{4663CE96-A39B-4599-8808-776052E08575}" type="presParOf" srcId="{C4ADAD52-8900-470A-A4BA-61410F8A8AEE}" destId="{544C6368-774A-49F3-A5AB-0DC08AA5F071}" srcOrd="1" destOrd="0" presId="urn:microsoft.com/office/officeart/2005/8/layout/balance1"/>
    <dgm:cxn modelId="{F4DFED14-F0FD-44E2-BC9D-1A572A888EDE}" type="presParOf" srcId="{C4ADAD52-8900-470A-A4BA-61410F8A8AEE}" destId="{445B731B-21FE-49D6-A2F9-BB70F447256B}" srcOrd="2" destOrd="0" presId="urn:microsoft.com/office/officeart/2005/8/layout/balance1"/>
    <dgm:cxn modelId="{53E1A57F-8351-440D-81A4-90AA89CB40E7}" type="presParOf" srcId="{C4ADAD52-8900-470A-A4BA-61410F8A8AEE}" destId="{F03B49DE-07F3-4D31-8A64-C25DEA2D39BF}" srcOrd="3" destOrd="0" presId="urn:microsoft.com/office/officeart/2005/8/layout/balance1"/>
    <dgm:cxn modelId="{1F0934DE-E084-4493-87CC-9D13C54ECD1B}" type="presParOf" srcId="{C4ADAD52-8900-470A-A4BA-61410F8A8AEE}" destId="{57F1285C-B90A-4411-AEB1-8FB012A704E4}" srcOrd="4" destOrd="0" presId="urn:microsoft.com/office/officeart/2005/8/layout/balance1"/>
    <dgm:cxn modelId="{F00349B4-86F1-49A2-8873-418CF88B2B95}" type="presParOf" srcId="{C4ADAD52-8900-470A-A4BA-61410F8A8AEE}" destId="{6AC73AC9-E45A-47A5-884D-12DD447733A6}" srcOrd="5" destOrd="0" presId="urn:microsoft.com/office/officeart/2005/8/layout/balance1"/>
    <dgm:cxn modelId="{68B1A0C3-FF55-4B5A-824E-B8F5702981BF}" type="presParOf" srcId="{C4ADAD52-8900-470A-A4BA-61410F8A8AEE}" destId="{4133E3F9-250E-47A3-A206-AC3781427A55}" srcOrd="6" destOrd="0" presId="urn:microsoft.com/office/officeart/2005/8/layout/balance1"/>
    <dgm:cxn modelId="{FBCD77EC-BC07-4E2F-B734-940DFD9BD4F4}" type="presParOf" srcId="{C4ADAD52-8900-470A-A4BA-61410F8A8AEE}" destId="{A3E6CD74-065A-4BD2-B088-1DC224EE63EF}" srcOrd="7" destOrd="0" presId="urn:microsoft.com/office/officeart/2005/8/layout/balance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DC8830B-1245-4753-B070-13CBDA180FEA}" type="doc">
      <dgm:prSet loTypeId="urn:microsoft.com/office/officeart/2005/8/layout/cycle8" loCatId="cycle" qsTypeId="urn:microsoft.com/office/officeart/2005/8/quickstyle/simple3" qsCatId="simple" csTypeId="urn:microsoft.com/office/officeart/2005/8/colors/accent1_2" csCatId="accent1" phldr="1"/>
      <dgm:spPr/>
    </dgm:pt>
    <dgm:pt modelId="{DC3B99A3-B4C8-4B55-8308-3FE3FEDB41AA}">
      <dgm:prSet phldrT="[Text]" custT="1"/>
      <dgm:spPr/>
      <dgm:t>
        <a:bodyPr/>
        <a:lstStyle/>
        <a:p>
          <a:r>
            <a:rPr lang="sr-Cyrl-CS" sz="2300" b="1" smtClean="0"/>
            <a:t>Одговорност </a:t>
          </a:r>
        </a:p>
        <a:p>
          <a:r>
            <a:rPr lang="sr-Cyrl-CS" sz="2400" b="1" smtClean="0"/>
            <a:t>запосленог</a:t>
          </a:r>
          <a:endParaRPr lang="en-US" sz="2400" b="1" dirty="0"/>
        </a:p>
      </dgm:t>
    </dgm:pt>
    <dgm:pt modelId="{C4E8E56F-C143-4FAA-BE77-DC49F0AC7F2B}" type="parTrans" cxnId="{4385880E-0372-4955-ADBA-BA97CBEBEECD}">
      <dgm:prSet/>
      <dgm:spPr/>
      <dgm:t>
        <a:bodyPr/>
        <a:lstStyle/>
        <a:p>
          <a:endParaRPr lang="en-US"/>
        </a:p>
      </dgm:t>
    </dgm:pt>
    <dgm:pt modelId="{63509A55-4A3B-4CE2-8E90-3E58964898DA}" type="sibTrans" cxnId="{4385880E-0372-4955-ADBA-BA97CBEBEECD}">
      <dgm:prSet/>
      <dgm:spPr/>
      <dgm:t>
        <a:bodyPr/>
        <a:lstStyle/>
        <a:p>
          <a:endParaRPr lang="en-US"/>
        </a:p>
      </dgm:t>
    </dgm:pt>
    <dgm:pt modelId="{12CC17AB-1F1A-46F0-A968-FC726BD58D2B}">
      <dgm:prSet phldrT="[Text]" custT="1"/>
      <dgm:spPr/>
      <dgm:t>
        <a:bodyPr/>
        <a:lstStyle/>
        <a:p>
          <a:r>
            <a:rPr lang="sr-Cyrl-CS" sz="2400" b="1" smtClean="0"/>
            <a:t>Одговорност</a:t>
          </a:r>
        </a:p>
        <a:p>
          <a:r>
            <a:rPr lang="sr-Cyrl-CS" sz="2400" b="1" smtClean="0"/>
            <a:t>директора </a:t>
          </a:r>
          <a:endParaRPr lang="en-US" sz="2400" b="1" dirty="0"/>
        </a:p>
      </dgm:t>
    </dgm:pt>
    <dgm:pt modelId="{9B6BA85B-6B77-4A27-B587-9F769320E678}" type="parTrans" cxnId="{EF8EE2A4-EAA9-4835-A474-6ACCE3D53827}">
      <dgm:prSet/>
      <dgm:spPr/>
      <dgm:t>
        <a:bodyPr/>
        <a:lstStyle/>
        <a:p>
          <a:endParaRPr lang="en-US"/>
        </a:p>
      </dgm:t>
    </dgm:pt>
    <dgm:pt modelId="{033B192A-40B4-430B-BA00-85B111ED8403}" type="sibTrans" cxnId="{EF8EE2A4-EAA9-4835-A474-6ACCE3D53827}">
      <dgm:prSet/>
      <dgm:spPr/>
      <dgm:t>
        <a:bodyPr/>
        <a:lstStyle/>
        <a:p>
          <a:endParaRPr lang="en-US"/>
        </a:p>
      </dgm:t>
    </dgm:pt>
    <dgm:pt modelId="{6847560E-ABC6-4DD2-A5F0-304E09C82281}">
      <dgm:prSet phldrT="[Text]" custT="1"/>
      <dgm:spPr/>
      <dgm:t>
        <a:bodyPr/>
        <a:lstStyle/>
        <a:p>
          <a:r>
            <a:rPr lang="sr-Cyrl-CS" sz="2300" b="1" smtClean="0"/>
            <a:t>Одговорност </a:t>
          </a:r>
          <a:r>
            <a:rPr lang="sr-Cyrl-CS" sz="2400" b="1" smtClean="0"/>
            <a:t>родитеља/</a:t>
          </a:r>
        </a:p>
        <a:p>
          <a:r>
            <a:rPr lang="sr-Cyrl-CS" sz="2400" b="1" smtClean="0"/>
            <a:t>старатеља</a:t>
          </a:r>
          <a:endParaRPr lang="en-US" sz="2400" b="1" dirty="0"/>
        </a:p>
      </dgm:t>
    </dgm:pt>
    <dgm:pt modelId="{9CF2FDA6-F612-48E6-ADB8-7BDB1CE2DC37}" type="parTrans" cxnId="{EBF647B3-947A-48B9-85E5-7ADABE639DDA}">
      <dgm:prSet/>
      <dgm:spPr/>
      <dgm:t>
        <a:bodyPr/>
        <a:lstStyle/>
        <a:p>
          <a:endParaRPr lang="en-US"/>
        </a:p>
      </dgm:t>
    </dgm:pt>
    <dgm:pt modelId="{69F9C680-C236-4940-9609-3E3DB37B74A2}" type="sibTrans" cxnId="{EBF647B3-947A-48B9-85E5-7ADABE639DDA}">
      <dgm:prSet/>
      <dgm:spPr/>
      <dgm:t>
        <a:bodyPr/>
        <a:lstStyle/>
        <a:p>
          <a:endParaRPr lang="en-US"/>
        </a:p>
      </dgm:t>
    </dgm:pt>
    <dgm:pt modelId="{10D2C043-8701-4BEB-A1BB-EF06B49EDBF6}" type="pres">
      <dgm:prSet presAssocID="{7DC8830B-1245-4753-B070-13CBDA180FEA}" presName="compositeShape" presStyleCnt="0">
        <dgm:presLayoutVars>
          <dgm:chMax val="7"/>
          <dgm:dir/>
          <dgm:resizeHandles val="exact"/>
        </dgm:presLayoutVars>
      </dgm:prSet>
      <dgm:spPr/>
    </dgm:pt>
    <dgm:pt modelId="{E0461B65-0C66-4581-B9B3-101975B94136}" type="pres">
      <dgm:prSet presAssocID="{7DC8830B-1245-4753-B070-13CBDA180FEA}" presName="wedge1" presStyleLbl="node1" presStyleIdx="0" presStyleCnt="3" custScaleX="118021" custScaleY="109292" custLinFactNeighborX="-393" custLinFactNeighborY="-777"/>
      <dgm:spPr/>
      <dgm:t>
        <a:bodyPr/>
        <a:lstStyle/>
        <a:p>
          <a:endParaRPr lang="en-US"/>
        </a:p>
      </dgm:t>
    </dgm:pt>
    <dgm:pt modelId="{011FD7E3-10CC-4DE7-AFDB-4171F144D75D}" type="pres">
      <dgm:prSet presAssocID="{7DC8830B-1245-4753-B070-13CBDA180FEA}" presName="dummy1a" presStyleCnt="0"/>
      <dgm:spPr/>
    </dgm:pt>
    <dgm:pt modelId="{6F50B257-9F3B-4A2E-A73D-57637EEE6551}" type="pres">
      <dgm:prSet presAssocID="{7DC8830B-1245-4753-B070-13CBDA180FEA}" presName="dummy1b" presStyleCnt="0"/>
      <dgm:spPr/>
    </dgm:pt>
    <dgm:pt modelId="{BD1DBD21-5672-450C-AE58-D21DF7308771}" type="pres">
      <dgm:prSet presAssocID="{7DC8830B-1245-4753-B070-13CBDA180FE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052028-74F3-4A1A-AD45-FD71D378BD0D}" type="pres">
      <dgm:prSet presAssocID="{7DC8830B-1245-4753-B070-13CBDA180FEA}" presName="wedge2" presStyleLbl="node1" presStyleIdx="1" presStyleCnt="3"/>
      <dgm:spPr/>
      <dgm:t>
        <a:bodyPr/>
        <a:lstStyle/>
        <a:p>
          <a:endParaRPr lang="en-US"/>
        </a:p>
      </dgm:t>
    </dgm:pt>
    <dgm:pt modelId="{8542A364-2C17-4069-BD4F-1E2EEAC3C0E8}" type="pres">
      <dgm:prSet presAssocID="{7DC8830B-1245-4753-B070-13CBDA180FEA}" presName="dummy2a" presStyleCnt="0"/>
      <dgm:spPr/>
    </dgm:pt>
    <dgm:pt modelId="{D1005D8F-82FE-446A-83D0-990A4D4661B5}" type="pres">
      <dgm:prSet presAssocID="{7DC8830B-1245-4753-B070-13CBDA180FEA}" presName="dummy2b" presStyleCnt="0"/>
      <dgm:spPr/>
    </dgm:pt>
    <dgm:pt modelId="{C532211E-B4BD-492F-AA04-C455A466F17E}" type="pres">
      <dgm:prSet presAssocID="{7DC8830B-1245-4753-B070-13CBDA180FE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4AD76-633C-4C45-81B7-FE9A623F1AC9}" type="pres">
      <dgm:prSet presAssocID="{7DC8830B-1245-4753-B070-13CBDA180FEA}" presName="wedge3" presStyleLbl="node1" presStyleIdx="2" presStyleCnt="3" custScaleX="115448" custScaleY="109771" custLinFactNeighborX="-1546" custLinFactNeighborY="0"/>
      <dgm:spPr/>
      <dgm:t>
        <a:bodyPr/>
        <a:lstStyle/>
        <a:p>
          <a:endParaRPr lang="en-US"/>
        </a:p>
      </dgm:t>
    </dgm:pt>
    <dgm:pt modelId="{1C0E1258-BBD4-44E5-B965-1981BD504D6D}" type="pres">
      <dgm:prSet presAssocID="{7DC8830B-1245-4753-B070-13CBDA180FEA}" presName="dummy3a" presStyleCnt="0"/>
      <dgm:spPr/>
    </dgm:pt>
    <dgm:pt modelId="{E9D2136A-E2E3-4FA8-9E70-B0BBF24F07E7}" type="pres">
      <dgm:prSet presAssocID="{7DC8830B-1245-4753-B070-13CBDA180FEA}" presName="dummy3b" presStyleCnt="0"/>
      <dgm:spPr/>
    </dgm:pt>
    <dgm:pt modelId="{9E8D63A3-EAF1-4CFE-9C95-08ADEFECB0FD}" type="pres">
      <dgm:prSet presAssocID="{7DC8830B-1245-4753-B070-13CBDA180FE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C8A045-3321-437F-9BCA-AE083084CC09}" type="pres">
      <dgm:prSet presAssocID="{63509A55-4A3B-4CE2-8E90-3E58964898DA}" presName="arrowWedge1" presStyleLbl="fgSibTrans2D1" presStyleIdx="0" presStyleCnt="3" custScaleX="106837" custScaleY="105506" custLinFactNeighborX="3656" custLinFactNeighborY="-2751"/>
      <dgm:spPr/>
    </dgm:pt>
    <dgm:pt modelId="{B8C12B5B-EFA7-4AB3-B08C-D16AEEACCEDE}" type="pres">
      <dgm:prSet presAssocID="{033B192A-40B4-430B-BA00-85B111ED8403}" presName="arrowWedge2" presStyleLbl="fgSibTrans2D1" presStyleIdx="1" presStyleCnt="3"/>
      <dgm:spPr/>
    </dgm:pt>
    <dgm:pt modelId="{B3140953-E30B-43C2-856C-1276B07286C1}" type="pres">
      <dgm:prSet presAssocID="{69F9C680-C236-4940-9609-3E3DB37B74A2}" presName="arrowWedge3" presStyleLbl="fgSibTrans2D1" presStyleIdx="2" presStyleCnt="3" custLinFactNeighborX="-5311" custLinFactNeighborY="-1555"/>
      <dgm:spPr/>
    </dgm:pt>
  </dgm:ptLst>
  <dgm:cxnLst>
    <dgm:cxn modelId="{4385880E-0372-4955-ADBA-BA97CBEBEECD}" srcId="{7DC8830B-1245-4753-B070-13CBDA180FEA}" destId="{DC3B99A3-B4C8-4B55-8308-3FE3FEDB41AA}" srcOrd="0" destOrd="0" parTransId="{C4E8E56F-C143-4FAA-BE77-DC49F0AC7F2B}" sibTransId="{63509A55-4A3B-4CE2-8E90-3E58964898DA}"/>
    <dgm:cxn modelId="{551ADB80-3EF0-4C98-840B-F562A93A608C}" type="presOf" srcId="{7DC8830B-1245-4753-B070-13CBDA180FEA}" destId="{10D2C043-8701-4BEB-A1BB-EF06B49EDBF6}" srcOrd="0" destOrd="0" presId="urn:microsoft.com/office/officeart/2005/8/layout/cycle8"/>
    <dgm:cxn modelId="{EBF647B3-947A-48B9-85E5-7ADABE639DDA}" srcId="{7DC8830B-1245-4753-B070-13CBDA180FEA}" destId="{6847560E-ABC6-4DD2-A5F0-304E09C82281}" srcOrd="2" destOrd="0" parTransId="{9CF2FDA6-F612-48E6-ADB8-7BDB1CE2DC37}" sibTransId="{69F9C680-C236-4940-9609-3E3DB37B74A2}"/>
    <dgm:cxn modelId="{F0F96ABF-37E8-4F68-B41D-AB4F7B41D440}" type="presOf" srcId="{12CC17AB-1F1A-46F0-A968-FC726BD58D2B}" destId="{C532211E-B4BD-492F-AA04-C455A466F17E}" srcOrd="1" destOrd="0" presId="urn:microsoft.com/office/officeart/2005/8/layout/cycle8"/>
    <dgm:cxn modelId="{2EAE04CF-AF95-4391-910F-88E6FC46F235}" type="presOf" srcId="{6847560E-ABC6-4DD2-A5F0-304E09C82281}" destId="{6EA4AD76-633C-4C45-81B7-FE9A623F1AC9}" srcOrd="0" destOrd="0" presId="urn:microsoft.com/office/officeart/2005/8/layout/cycle8"/>
    <dgm:cxn modelId="{C0E8E81D-8FEC-40B0-B274-9571B9C6E78A}" type="presOf" srcId="{6847560E-ABC6-4DD2-A5F0-304E09C82281}" destId="{9E8D63A3-EAF1-4CFE-9C95-08ADEFECB0FD}" srcOrd="1" destOrd="0" presId="urn:microsoft.com/office/officeart/2005/8/layout/cycle8"/>
    <dgm:cxn modelId="{EF8EE2A4-EAA9-4835-A474-6ACCE3D53827}" srcId="{7DC8830B-1245-4753-B070-13CBDA180FEA}" destId="{12CC17AB-1F1A-46F0-A968-FC726BD58D2B}" srcOrd="1" destOrd="0" parTransId="{9B6BA85B-6B77-4A27-B587-9F769320E678}" sibTransId="{033B192A-40B4-430B-BA00-85B111ED8403}"/>
    <dgm:cxn modelId="{6294B9B0-7941-4758-B9D7-310778027E84}" type="presOf" srcId="{DC3B99A3-B4C8-4B55-8308-3FE3FEDB41AA}" destId="{BD1DBD21-5672-450C-AE58-D21DF7308771}" srcOrd="1" destOrd="0" presId="urn:microsoft.com/office/officeart/2005/8/layout/cycle8"/>
    <dgm:cxn modelId="{50EFEFA5-EF6F-431A-973A-54AE22078700}" type="presOf" srcId="{DC3B99A3-B4C8-4B55-8308-3FE3FEDB41AA}" destId="{E0461B65-0C66-4581-B9B3-101975B94136}" srcOrd="0" destOrd="0" presId="urn:microsoft.com/office/officeart/2005/8/layout/cycle8"/>
    <dgm:cxn modelId="{49804998-6405-4F59-9C2F-4D19CC633475}" type="presOf" srcId="{12CC17AB-1F1A-46F0-A968-FC726BD58D2B}" destId="{C8052028-74F3-4A1A-AD45-FD71D378BD0D}" srcOrd="0" destOrd="0" presId="urn:microsoft.com/office/officeart/2005/8/layout/cycle8"/>
    <dgm:cxn modelId="{76FBC95B-CC22-4885-84E9-5531D14D084A}" type="presParOf" srcId="{10D2C043-8701-4BEB-A1BB-EF06B49EDBF6}" destId="{E0461B65-0C66-4581-B9B3-101975B94136}" srcOrd="0" destOrd="0" presId="urn:microsoft.com/office/officeart/2005/8/layout/cycle8"/>
    <dgm:cxn modelId="{4F3ADE90-BE19-4FDE-957F-E87E90EBEF84}" type="presParOf" srcId="{10D2C043-8701-4BEB-A1BB-EF06B49EDBF6}" destId="{011FD7E3-10CC-4DE7-AFDB-4171F144D75D}" srcOrd="1" destOrd="0" presId="urn:microsoft.com/office/officeart/2005/8/layout/cycle8"/>
    <dgm:cxn modelId="{EBDE678B-E14D-4E5B-A9D0-1DCC0595AC2D}" type="presParOf" srcId="{10D2C043-8701-4BEB-A1BB-EF06B49EDBF6}" destId="{6F50B257-9F3B-4A2E-A73D-57637EEE6551}" srcOrd="2" destOrd="0" presId="urn:microsoft.com/office/officeart/2005/8/layout/cycle8"/>
    <dgm:cxn modelId="{62A051CD-B728-47BF-86D7-A82DEB983784}" type="presParOf" srcId="{10D2C043-8701-4BEB-A1BB-EF06B49EDBF6}" destId="{BD1DBD21-5672-450C-AE58-D21DF7308771}" srcOrd="3" destOrd="0" presId="urn:microsoft.com/office/officeart/2005/8/layout/cycle8"/>
    <dgm:cxn modelId="{0D3393F7-3DC2-435F-8442-DE7DB33EFC26}" type="presParOf" srcId="{10D2C043-8701-4BEB-A1BB-EF06B49EDBF6}" destId="{C8052028-74F3-4A1A-AD45-FD71D378BD0D}" srcOrd="4" destOrd="0" presId="urn:microsoft.com/office/officeart/2005/8/layout/cycle8"/>
    <dgm:cxn modelId="{26C66B09-4497-48A3-A9E9-74858E748C60}" type="presParOf" srcId="{10D2C043-8701-4BEB-A1BB-EF06B49EDBF6}" destId="{8542A364-2C17-4069-BD4F-1E2EEAC3C0E8}" srcOrd="5" destOrd="0" presId="urn:microsoft.com/office/officeart/2005/8/layout/cycle8"/>
    <dgm:cxn modelId="{85C2D883-C469-471D-BFEE-F74D529F55F0}" type="presParOf" srcId="{10D2C043-8701-4BEB-A1BB-EF06B49EDBF6}" destId="{D1005D8F-82FE-446A-83D0-990A4D4661B5}" srcOrd="6" destOrd="0" presId="urn:microsoft.com/office/officeart/2005/8/layout/cycle8"/>
    <dgm:cxn modelId="{D717B71E-26E6-4251-A7AF-C20AD3C39B52}" type="presParOf" srcId="{10D2C043-8701-4BEB-A1BB-EF06B49EDBF6}" destId="{C532211E-B4BD-492F-AA04-C455A466F17E}" srcOrd="7" destOrd="0" presId="urn:microsoft.com/office/officeart/2005/8/layout/cycle8"/>
    <dgm:cxn modelId="{CD7DE3BD-7B3A-409D-909B-784DB6489A9D}" type="presParOf" srcId="{10D2C043-8701-4BEB-A1BB-EF06B49EDBF6}" destId="{6EA4AD76-633C-4C45-81B7-FE9A623F1AC9}" srcOrd="8" destOrd="0" presId="urn:microsoft.com/office/officeart/2005/8/layout/cycle8"/>
    <dgm:cxn modelId="{A9E4C320-DDA2-4F3B-AFEB-45D0ADAA382D}" type="presParOf" srcId="{10D2C043-8701-4BEB-A1BB-EF06B49EDBF6}" destId="{1C0E1258-BBD4-44E5-B965-1981BD504D6D}" srcOrd="9" destOrd="0" presId="urn:microsoft.com/office/officeart/2005/8/layout/cycle8"/>
    <dgm:cxn modelId="{CC6F8FCC-F725-4430-9F60-C1E3EC7A448E}" type="presParOf" srcId="{10D2C043-8701-4BEB-A1BB-EF06B49EDBF6}" destId="{E9D2136A-E2E3-4FA8-9E70-B0BBF24F07E7}" srcOrd="10" destOrd="0" presId="urn:microsoft.com/office/officeart/2005/8/layout/cycle8"/>
    <dgm:cxn modelId="{78E8B849-B43F-4E14-92FF-F76A9188449C}" type="presParOf" srcId="{10D2C043-8701-4BEB-A1BB-EF06B49EDBF6}" destId="{9E8D63A3-EAF1-4CFE-9C95-08ADEFECB0FD}" srcOrd="11" destOrd="0" presId="urn:microsoft.com/office/officeart/2005/8/layout/cycle8"/>
    <dgm:cxn modelId="{BA55C1F9-39FC-498F-A245-EC9F2410C079}" type="presParOf" srcId="{10D2C043-8701-4BEB-A1BB-EF06B49EDBF6}" destId="{7CC8A045-3321-437F-9BCA-AE083084CC09}" srcOrd="12" destOrd="0" presId="urn:microsoft.com/office/officeart/2005/8/layout/cycle8"/>
    <dgm:cxn modelId="{9299E6D7-C7E1-4D5E-BF6D-7B76BA5D1F58}" type="presParOf" srcId="{10D2C043-8701-4BEB-A1BB-EF06B49EDBF6}" destId="{B8C12B5B-EFA7-4AB3-B08C-D16AEEACCEDE}" srcOrd="13" destOrd="0" presId="urn:microsoft.com/office/officeart/2005/8/layout/cycle8"/>
    <dgm:cxn modelId="{9DC56EBD-6174-4D3A-8928-05ED6A98C62B}" type="presParOf" srcId="{10D2C043-8701-4BEB-A1BB-EF06B49EDBF6}" destId="{B3140953-E30B-43C2-856C-1276B07286C1}" srcOrd="14" destOrd="0" presId="urn:microsoft.com/office/officeart/2005/8/layout/cycle8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BDB4-1442-45EA-8971-38B19B482F1A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5414-138F-458F-B357-6AF242085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BDB4-1442-45EA-8971-38B19B482F1A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5414-138F-458F-B357-6AF242085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BDB4-1442-45EA-8971-38B19B482F1A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5414-138F-458F-B357-6AF242085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BDB4-1442-45EA-8971-38B19B482F1A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5414-138F-458F-B357-6AF242085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BDB4-1442-45EA-8971-38B19B482F1A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5414-138F-458F-B357-6AF242085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BDB4-1442-45EA-8971-38B19B482F1A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5414-138F-458F-B357-6AF242085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BDB4-1442-45EA-8971-38B19B482F1A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5414-138F-458F-B357-6AF242085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BDB4-1442-45EA-8971-38B19B482F1A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5414-138F-458F-B357-6AF242085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BDB4-1442-45EA-8971-38B19B482F1A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5414-138F-458F-B357-6AF242085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BDB4-1442-45EA-8971-38B19B482F1A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5414-138F-458F-B357-6AF242085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BDB4-1442-45EA-8971-38B19B482F1A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5414-138F-458F-B357-6AF242085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4BDB4-1442-45EA-8971-38B19B482F1A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25414-138F-458F-B357-6AF242085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ПРЕЗЕНТАЦИЈА ЗАКЉУЧАКА РАДНИХ ГРУПА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990600"/>
          <a:ext cx="9144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6323" name="Rounded Rectangle 3"/>
          <p:cNvSpPr>
            <a:spLocks noChangeArrowheads="1"/>
          </p:cNvSpPr>
          <p:nvPr/>
        </p:nvSpPr>
        <p:spPr bwMode="auto">
          <a:xfrm>
            <a:off x="1676400" y="0"/>
            <a:ext cx="5943600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sr-Cyrl-CS" sz="2000"/>
              <a:t>ИНДИВИДУАЛИЗАЦИЈА  </a:t>
            </a:r>
          </a:p>
          <a:p>
            <a:pPr algn="ctr"/>
            <a:r>
              <a:rPr lang="sr-Cyrl-CS" sz="2000"/>
              <a:t>васпитне и васпитно-дисциплинске мере</a:t>
            </a:r>
            <a:endParaRPr lang="en-US" sz="2000"/>
          </a:p>
        </p:txBody>
      </p:sp>
      <p:sp>
        <p:nvSpPr>
          <p:cNvPr id="56324" name="TextBox 4"/>
          <p:cNvSpPr txBox="1">
            <a:spLocks noChangeArrowheads="1"/>
          </p:cNvSpPr>
          <p:nvPr/>
        </p:nvSpPr>
        <p:spPr bwMode="auto">
          <a:xfrm>
            <a:off x="4876800" y="685800"/>
            <a:ext cx="4267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r-Cyrl-CS"/>
          </a:p>
          <a:p>
            <a:r>
              <a:rPr lang="sr-Cyrl-CS"/>
              <a:t>СУБЈЕКТИВНЕ И ОБЈЕКТИВНЕ </a:t>
            </a:r>
          </a:p>
          <a:p>
            <a:r>
              <a:rPr lang="sr-Cyrl-CS"/>
              <a:t>                    околности</a:t>
            </a:r>
            <a:endParaRPr lang="en-US"/>
          </a:p>
        </p:txBody>
      </p:sp>
      <p:pic>
        <p:nvPicPr>
          <p:cNvPr id="56325" name="Picture 7" descr="image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96200" y="4851400"/>
            <a:ext cx="14478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990600"/>
          <a:ext cx="9144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sr-Cyrl-CS" sz="2400" b="1" smtClean="0"/>
              <a:t>ОДГОВОРНОСТ ЗБОГ ПОВРЕДЕ ЗАБРАНЕ ПРОПИСАНЕ ЗАКОНОМ </a:t>
            </a:r>
            <a:endParaRPr lang="en-US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sr-Cyrl-CS" sz="2000" b="1" smtClean="0"/>
              <a:t>ПРАВНА СРЕДСТВА</a:t>
            </a:r>
            <a:endParaRPr lang="en-US" sz="2000" b="1" smtClean="0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1101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0"/>
          </a:p>
        </p:txBody>
      </p:sp>
      <p:graphicFrame>
        <p:nvGraphicFramePr>
          <p:cNvPr id="52234" name="Group 10"/>
          <p:cNvGraphicFramePr>
            <a:graphicFrameLocks noGrp="1"/>
          </p:cNvGraphicFramePr>
          <p:nvPr/>
        </p:nvGraphicFramePr>
        <p:xfrm>
          <a:off x="0" y="0"/>
          <a:ext cx="9296400" cy="6992234"/>
        </p:xfrm>
        <a:graphic>
          <a:graphicData uri="http://schemas.openxmlformats.org/drawingml/2006/table">
            <a:tbl>
              <a:tblPr/>
              <a:tblGrid>
                <a:gridCol w="9296400"/>
              </a:tblGrid>
              <a:tr h="15240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  <a:lumOff val="25000"/>
                      </a:schemeClr>
                    </a:solidFill>
                  </a:tcPr>
                </a:tc>
              </a:tr>
              <a:tr h="553736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9976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 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</a:tbl>
          </a:graphicData>
        </a:graphic>
      </p:graphicFrame>
      <p:sp>
        <p:nvSpPr>
          <p:cNvPr id="66569" name="AutoShape 8"/>
          <p:cNvSpPr>
            <a:spLocks noChangeArrowheads="1"/>
          </p:cNvSpPr>
          <p:nvPr/>
        </p:nvSpPr>
        <p:spPr bwMode="auto">
          <a:xfrm>
            <a:off x="1752600" y="1295400"/>
            <a:ext cx="5638800" cy="3886200"/>
          </a:xfrm>
          <a:prstGeom prst="diamond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Cyrl-CS" sz="2000"/>
          </a:p>
          <a:p>
            <a:pPr algn="ctr"/>
            <a:r>
              <a:rPr lang="sr-Cyrl-CS" sz="4000"/>
              <a:t>ПОДСЕТНИК !</a:t>
            </a:r>
          </a:p>
          <a:p>
            <a:pPr algn="ctr"/>
            <a:endParaRPr lang="en-US" sz="20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536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  <p:bldP spid="1536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838200"/>
          <a:ext cx="9144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52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CS" sz="4000" b="1" dirty="0" smtClean="0"/>
              <a:t>ОПОМЕНА ЈЕ.....</a:t>
            </a:r>
            <a:r>
              <a:rPr lang="sr-Cyrl-CS" sz="4000" b="1" i="1" dirty="0" smtClean="0"/>
              <a:t>ОПОМЕНА</a:t>
            </a:r>
            <a:endParaRPr lang="en-US" sz="40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3733800"/>
            <a:ext cx="33528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sr-Cyrl-CS" b="1" dirty="0" smtClean="0"/>
              <a:t>‘’...није тачка...већ је зарез...’’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FFFF00"/>
          </a:solidFill>
        </p:spPr>
        <p:txBody>
          <a:bodyPr/>
          <a:lstStyle/>
          <a:p>
            <a:pPr algn="ctr" eaLnBrk="1" hangingPunct="1"/>
            <a:endParaRPr lang="en-US" sz="4000" b="1" dirty="0" smtClean="0">
              <a:solidFill>
                <a:schemeClr val="folHlink"/>
              </a:solidFill>
            </a:endParaRPr>
          </a:p>
          <a:p>
            <a:pPr algn="ctr" eaLnBrk="1" hangingPunct="1">
              <a:buFontTx/>
              <a:buNone/>
            </a:pPr>
            <a:endParaRPr lang="sr-Cyrl-CS" sz="4000" b="1" dirty="0" smtClean="0">
              <a:solidFill>
                <a:schemeClr val="accent2"/>
              </a:solidFill>
            </a:endParaRPr>
          </a:p>
          <a:p>
            <a:pPr algn="ctr" eaLnBrk="1" hangingPunct="1">
              <a:buFontTx/>
              <a:buNone/>
            </a:pPr>
            <a:endParaRPr lang="sr-Cyrl-CS" sz="4000" b="1" dirty="0" smtClean="0">
              <a:solidFill>
                <a:schemeClr val="accent2"/>
              </a:solidFill>
            </a:endParaRPr>
          </a:p>
          <a:p>
            <a:pPr algn="ctr" eaLnBrk="1" hangingPunct="1">
              <a:buFontTx/>
              <a:buNone/>
            </a:pPr>
            <a:r>
              <a:rPr lang="sr-Cyrl-CS" sz="4000" b="1" dirty="0" smtClean="0">
                <a:solidFill>
                  <a:schemeClr val="accent2"/>
                </a:solidFill>
              </a:rPr>
              <a:t>ХВАЛА НА ПАЖЊИ!</a:t>
            </a:r>
            <a:endParaRPr lang="sr-Cyrl-CS" sz="3600" b="1" dirty="0" smtClean="0">
              <a:solidFill>
                <a:srgbClr val="FF3300"/>
              </a:solidFill>
            </a:endParaRPr>
          </a:p>
          <a:p>
            <a:pPr algn="ctr" eaLnBrk="1" hangingPunct="1">
              <a:buFontTx/>
              <a:buNone/>
            </a:pPr>
            <a:endParaRPr lang="sr-Cyrl-CS" sz="3600" b="1" dirty="0" smtClean="0">
              <a:solidFill>
                <a:srgbClr val="FF3300"/>
              </a:solidFill>
            </a:endParaRPr>
          </a:p>
          <a:p>
            <a:pPr algn="ctr" eaLnBrk="1" hangingPunct="1">
              <a:buFontTx/>
              <a:buNone/>
            </a:pPr>
            <a:endParaRPr lang="sr-Cyrl-CS" sz="3600" b="1" dirty="0" smtClean="0">
              <a:solidFill>
                <a:srgbClr val="FF3300"/>
              </a:solidFill>
            </a:endParaRPr>
          </a:p>
          <a:p>
            <a:pPr algn="ctr" eaLnBrk="1" hangingPunct="1">
              <a:buFontTx/>
              <a:buNone/>
            </a:pPr>
            <a:endParaRPr lang="sr-Cyrl-CS" sz="3600" b="1" dirty="0" smtClean="0">
              <a:solidFill>
                <a:srgbClr val="FF3300"/>
              </a:solidFill>
            </a:endParaRPr>
          </a:p>
          <a:p>
            <a:pPr algn="ctr" eaLnBrk="1" hangingPunct="1">
              <a:buFontTx/>
              <a:buNone/>
            </a:pPr>
            <a:r>
              <a:rPr lang="sr-Cyrl-CS" sz="3600" b="1" dirty="0" smtClean="0">
                <a:solidFill>
                  <a:srgbClr val="FF3300"/>
                </a:solidFill>
              </a:rPr>
              <a:t>                             </a:t>
            </a:r>
            <a:endParaRPr lang="en-US" sz="2400" b="1" dirty="0" smtClean="0"/>
          </a:p>
        </p:txBody>
      </p:sp>
      <p:pic>
        <p:nvPicPr>
          <p:cNvPr id="74756" name="Picture 5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011297"/>
            <a:ext cx="4343400" cy="3780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0" y="-15240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wn Arrow 4"/>
          <p:cNvSpPr/>
          <p:nvPr/>
        </p:nvSpPr>
        <p:spPr>
          <a:xfrm>
            <a:off x="1600200" y="3048000"/>
            <a:ext cx="484632" cy="6736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6858000" y="3124200"/>
            <a:ext cx="484632" cy="6736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sr-Cyrl-CS" sz="2000" b="1" smtClean="0"/>
              <a:t>ПРАВНА СРЕДСТВА</a:t>
            </a:r>
            <a:endParaRPr lang="en-US" sz="2000" b="1" smtClean="0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1101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0"/>
          </a:p>
        </p:txBody>
      </p:sp>
      <p:graphicFrame>
        <p:nvGraphicFramePr>
          <p:cNvPr id="52234" name="Group 10"/>
          <p:cNvGraphicFramePr>
            <a:graphicFrameLocks noGrp="1"/>
          </p:cNvGraphicFramePr>
          <p:nvPr/>
        </p:nvGraphicFramePr>
        <p:xfrm>
          <a:off x="0" y="0"/>
          <a:ext cx="9296400" cy="6992234"/>
        </p:xfrm>
        <a:graphic>
          <a:graphicData uri="http://schemas.openxmlformats.org/drawingml/2006/table">
            <a:tbl>
              <a:tblPr/>
              <a:tblGrid>
                <a:gridCol w="9296400"/>
              </a:tblGrid>
              <a:tr h="15240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  <a:lumOff val="25000"/>
                      </a:schemeClr>
                    </a:solidFill>
                  </a:tcPr>
                </a:tc>
              </a:tr>
              <a:tr h="553736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9976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 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</a:tbl>
          </a:graphicData>
        </a:graphic>
      </p:graphicFrame>
      <p:sp>
        <p:nvSpPr>
          <p:cNvPr id="66569" name="AutoShape 8"/>
          <p:cNvSpPr>
            <a:spLocks noChangeArrowheads="1"/>
          </p:cNvSpPr>
          <p:nvPr/>
        </p:nvSpPr>
        <p:spPr bwMode="auto">
          <a:xfrm>
            <a:off x="1752600" y="1295400"/>
            <a:ext cx="5638800" cy="3886200"/>
          </a:xfrm>
          <a:prstGeom prst="diamond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Cyrl-CS" sz="2000"/>
          </a:p>
          <a:p>
            <a:pPr algn="ctr"/>
            <a:r>
              <a:rPr lang="sr-Cyrl-CS" sz="4000"/>
              <a:t>ПОДСЕТНИК !</a:t>
            </a:r>
          </a:p>
          <a:p>
            <a:pPr algn="ctr"/>
            <a:endParaRPr lang="en-US" sz="20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536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  <p:bldP spid="1536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635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915" name="Cross 4"/>
          <p:cNvSpPr>
            <a:spLocks noChangeArrowheads="1"/>
          </p:cNvSpPr>
          <p:nvPr/>
        </p:nvSpPr>
        <p:spPr bwMode="auto">
          <a:xfrm>
            <a:off x="4572000" y="1524000"/>
            <a:ext cx="914400" cy="9144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4" name="Rounded Rectangle 4"/>
          <p:cNvSpPr/>
          <p:nvPr/>
        </p:nvSpPr>
        <p:spPr bwMode="auto">
          <a:xfrm>
            <a:off x="4724400" y="3581400"/>
            <a:ext cx="4419600" cy="31242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3825" tIns="123825" rIns="123825" bIns="123825" spcCol="1270"/>
          <a:lstStyle/>
          <a:p>
            <a:pPr lvl="1" indent="-457200" defTabSz="889000">
              <a:lnSpc>
                <a:spcPct val="90000"/>
              </a:lnSpc>
              <a:spcAft>
                <a:spcPct val="15000"/>
              </a:spcAft>
              <a:buFont typeface="+mj-lt"/>
              <a:buAutoNum type="arabicPeriod"/>
              <a:defRPr/>
            </a:pPr>
            <a:r>
              <a:rPr lang="sr-Cyrl-CS" sz="2000" b="1" dirty="0"/>
              <a:t>Васпитни рад није био делотворан;</a:t>
            </a:r>
          </a:p>
          <a:p>
            <a:pPr lvl="1" indent="-457200" defTabSz="889000">
              <a:lnSpc>
                <a:spcPct val="90000"/>
              </a:lnSpc>
              <a:spcAft>
                <a:spcPct val="15000"/>
              </a:spcAft>
              <a:buFont typeface="+mj-lt"/>
              <a:buAutoNum type="arabicPeriod"/>
              <a:defRPr/>
            </a:pPr>
            <a:r>
              <a:rPr lang="sr-Cyrl-CS" sz="2000" b="1" dirty="0"/>
              <a:t>Ако су последице теже;</a:t>
            </a:r>
          </a:p>
          <a:p>
            <a:pPr lvl="1" indent="-457200" defTabSz="889000">
              <a:lnSpc>
                <a:spcPct val="90000"/>
              </a:lnSpc>
              <a:spcAft>
                <a:spcPct val="15000"/>
              </a:spcAft>
              <a:buFont typeface="+mj-lt"/>
              <a:buAutoNum type="arabicPeriod"/>
              <a:defRPr/>
            </a:pPr>
            <a:r>
              <a:rPr lang="sr-Cyrl-CS" sz="2000" b="1" dirty="0"/>
              <a:t>Н /злост./од стране групе; </a:t>
            </a:r>
          </a:p>
          <a:p>
            <a:pPr lvl="1" indent="-457200" defTabSz="889000">
              <a:lnSpc>
                <a:spcPct val="90000"/>
              </a:lnSpc>
              <a:spcAft>
                <a:spcPct val="15000"/>
              </a:spcAft>
              <a:buFont typeface="+mj-lt"/>
              <a:buAutoNum type="arabicPeriod"/>
              <a:defRPr/>
            </a:pPr>
            <a:r>
              <a:rPr lang="sr-Cyrl-CS" sz="2000" b="1" dirty="0"/>
              <a:t>када </a:t>
            </a:r>
            <a:r>
              <a:rPr lang="sr-Cyrl-CS" sz="2000" b="1" u="sng" dirty="0"/>
              <a:t>исто дете</a:t>
            </a:r>
            <a:r>
              <a:rPr lang="sr-Cyrl-CS" sz="2000" b="1" dirty="0"/>
              <a:t> </a:t>
            </a:r>
            <a:r>
              <a:rPr lang="sr-Cyrl-CS" sz="2000" b="1" dirty="0">
                <a:solidFill>
                  <a:srgbClr val="FF3300"/>
                </a:solidFill>
              </a:rPr>
              <a:t>учестало ТРПИ/ИСПОЉАВА </a:t>
            </a:r>
            <a:r>
              <a:rPr lang="sr-Cyrl-CS" sz="2000" b="1" dirty="0"/>
              <a:t>насилно понашање;</a:t>
            </a:r>
            <a:endParaRPr lang="en-US" sz="2000" b="1" dirty="0"/>
          </a:p>
          <a:p>
            <a:pPr lvl="1" indent="-457200" defTabSz="889000">
              <a:lnSpc>
                <a:spcPct val="90000"/>
              </a:lnSpc>
              <a:spcAft>
                <a:spcPct val="15000"/>
              </a:spcAft>
              <a:buFont typeface="+mj-lt"/>
              <a:buAutoNum type="arabicPeriod"/>
              <a:defRPr/>
            </a:pPr>
            <a:r>
              <a:rPr lang="sr-Cyrl-CS" sz="2000" b="1" dirty="0"/>
              <a:t>дете </a:t>
            </a:r>
            <a:r>
              <a:rPr lang="sr-Cyrl-CS" sz="2000" b="1" i="1" dirty="0">
                <a:solidFill>
                  <a:srgbClr val="FF3300"/>
                </a:solidFill>
              </a:rPr>
              <a:t>озбиљно доживљава ситуације</a:t>
            </a:r>
            <a:r>
              <a:rPr lang="sr-Cyrl-CS" sz="2000" b="1" dirty="0"/>
              <a:t> </a:t>
            </a:r>
            <a:r>
              <a:rPr lang="sr-Cyrl-CS" sz="2000" b="1" u="sng" dirty="0"/>
              <a:t>на првом нивоу</a:t>
            </a:r>
          </a:p>
          <a:p>
            <a:pPr lvl="1" indent="-457200" defTabSz="889000">
              <a:lnSpc>
                <a:spcPct val="90000"/>
              </a:lnSpc>
              <a:spcAft>
                <a:spcPct val="15000"/>
              </a:spcAft>
              <a:buFont typeface="+mj-lt"/>
              <a:buAutoNum type="arabicPeriod"/>
              <a:defRPr/>
            </a:pPr>
            <a:endParaRPr lang="en-US" sz="2000" u="sng" dirty="0"/>
          </a:p>
        </p:txBody>
      </p:sp>
      <p:sp>
        <p:nvSpPr>
          <p:cNvPr id="38917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1144588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/>
              <a:t>              </a:t>
            </a:r>
            <a:r>
              <a:rPr lang="sr-Cyrl-CS" sz="2000" dirty="0"/>
              <a:t>Интервенција према нивоима н/злос./занем.</a:t>
            </a:r>
          </a:p>
          <a:p>
            <a:pPr algn="ctr">
              <a:lnSpc>
                <a:spcPct val="90000"/>
              </a:lnSpc>
            </a:pPr>
            <a:r>
              <a:rPr lang="sr-Cyrl-CS" sz="2000" dirty="0"/>
              <a:t>                  Ко предузима </a:t>
            </a:r>
            <a:r>
              <a:rPr lang="sr-Cyrl-CS" sz="2000" dirty="0" smtClean="0"/>
              <a:t>активности</a:t>
            </a:r>
            <a:r>
              <a:rPr lang="sr-Cyrl-CS" sz="2000" dirty="0"/>
              <a:t>: на ПРВОМ нивоу? </a:t>
            </a:r>
          </a:p>
          <a:p>
            <a:pPr algn="ctr">
              <a:lnSpc>
                <a:spcPct val="90000"/>
              </a:lnSpc>
            </a:pPr>
            <a:r>
              <a:rPr lang="sr-Cyrl-CS" i="1" dirty="0"/>
              <a:t>                                                                                                           </a:t>
            </a:r>
            <a:r>
              <a:rPr lang="sr-Cyrl-CS" sz="1600" i="1" dirty="0"/>
              <a:t>Правилник, стр. 8.</a:t>
            </a:r>
          </a:p>
          <a:p>
            <a:pPr algn="ctr">
              <a:lnSpc>
                <a:spcPct val="90000"/>
              </a:lnSpc>
            </a:pPr>
            <a:r>
              <a:rPr lang="sr-Cyrl-CS" sz="1600" i="1" dirty="0"/>
              <a:t>                                                                                                         Приручник, стр. 28.</a:t>
            </a:r>
            <a:r>
              <a:rPr lang="sr-Cyrl-CS" i="1" dirty="0"/>
              <a:t>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38918" name="TextBox 5"/>
          <p:cNvSpPr txBox="1">
            <a:spLocks noChangeArrowheads="1"/>
          </p:cNvSpPr>
          <p:nvPr/>
        </p:nvSpPr>
        <p:spPr bwMode="auto">
          <a:xfrm>
            <a:off x="0" y="5780088"/>
            <a:ext cx="46482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</a:pPr>
            <a:r>
              <a:rPr lang="sr-Cyrl-CS" sz="1600"/>
              <a:t>гурање, штипање, гребање,саплитање, прљање...вређање,исмевање... оговарање,псовке,. . слање узнемиравајућих порука СМС-ом, ММС-ом....</a:t>
            </a:r>
            <a:endParaRPr lang="en-US" sz="1600"/>
          </a:p>
        </p:txBody>
      </p:sp>
      <p:pic>
        <p:nvPicPr>
          <p:cNvPr id="38919" name="Picture 9" descr="image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905000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0" name="TextBox 7"/>
          <p:cNvSpPr txBox="1">
            <a:spLocks noChangeArrowheads="1"/>
          </p:cNvSpPr>
          <p:nvPr/>
        </p:nvSpPr>
        <p:spPr bwMode="auto">
          <a:xfrm>
            <a:off x="533400" y="4724400"/>
            <a:ext cx="3048000" cy="523875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CS" sz="2800"/>
              <a:t>ВАСПИТНИ РАД</a:t>
            </a:r>
            <a:endParaRPr lang="en-US" sz="2800"/>
          </a:p>
        </p:txBody>
      </p:sp>
      <p:sp>
        <p:nvSpPr>
          <p:cNvPr id="9" name="Infopage"/>
          <p:cNvSpPr>
            <a:spLocks noEditPoints="1" noChangeArrowheads="1"/>
          </p:cNvSpPr>
          <p:nvPr/>
        </p:nvSpPr>
        <p:spPr bwMode="auto">
          <a:xfrm>
            <a:off x="3657600" y="4876800"/>
            <a:ext cx="533400" cy="4572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 sz="20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914400"/>
          <a:ext cx="9144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9939" name="Cross 4"/>
          <p:cNvSpPr>
            <a:spLocks noChangeArrowheads="1"/>
          </p:cNvSpPr>
          <p:nvPr/>
        </p:nvSpPr>
        <p:spPr bwMode="auto">
          <a:xfrm>
            <a:off x="4191000" y="2895600"/>
            <a:ext cx="838200" cy="838200"/>
          </a:xfrm>
          <a:prstGeom prst="plus">
            <a:avLst>
              <a:gd name="adj" fmla="val 25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pic>
        <p:nvPicPr>
          <p:cNvPr id="39940" name="Picture 15" descr="image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20574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4343400"/>
            <a:ext cx="9144000" cy="4006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ctr">
              <a:lnSpc>
                <a:spcPct val="80000"/>
              </a:lnSpc>
              <a:defRPr/>
            </a:pPr>
            <a:r>
              <a:rPr lang="sr-Cyrl-CS" sz="2400" dirty="0"/>
              <a:t> </a:t>
            </a:r>
          </a:p>
          <a:p>
            <a:pPr algn="ctr">
              <a:defRPr/>
            </a:pPr>
            <a:endParaRPr lang="sr-Cyrl-CS" dirty="0"/>
          </a:p>
          <a:p>
            <a:pPr algn="ctr">
              <a:defRPr/>
            </a:pPr>
            <a:endParaRPr lang="sr-Cyrl-CS" dirty="0"/>
          </a:p>
          <a:p>
            <a:pPr>
              <a:defRPr/>
            </a:pPr>
            <a:endParaRPr lang="sr-Cyrl-CS" sz="1600" dirty="0"/>
          </a:p>
          <a:p>
            <a:pPr>
              <a:defRPr/>
            </a:pPr>
            <a:endParaRPr lang="sr-Cyrl-CS" sz="1600" dirty="0"/>
          </a:p>
          <a:p>
            <a:pPr>
              <a:defRPr/>
            </a:pPr>
            <a:endParaRPr lang="sr-Cyrl-CS" sz="1600" dirty="0"/>
          </a:p>
          <a:p>
            <a:pPr>
              <a:defRPr/>
            </a:pPr>
            <a:r>
              <a:rPr lang="sr-Cyrl-CS" sz="1600" dirty="0"/>
              <a:t>Шамарање, ударање, '‘шутке'',пљување, измицање столице.....уцењивање, претње....снимање камером појединца против његове воље, дистрибуирање снимака и слика...</a:t>
            </a:r>
            <a:endParaRPr lang="en-US" sz="1600" dirty="0"/>
          </a:p>
          <a:p>
            <a:pPr algn="ctr">
              <a:defRPr/>
            </a:pPr>
            <a:r>
              <a:rPr lang="sr-Cyrl-CS" sz="2000" dirty="0"/>
              <a:t> </a:t>
            </a:r>
          </a:p>
          <a:p>
            <a:pPr algn="ctr">
              <a:defRPr/>
            </a:pPr>
            <a:endParaRPr lang="sr-Cyrl-CS" sz="2000" dirty="0"/>
          </a:p>
          <a:p>
            <a:pPr algn="ctr">
              <a:defRPr/>
            </a:pPr>
            <a:endParaRPr lang="sr-Cyrl-CS" sz="2000" dirty="0"/>
          </a:p>
          <a:p>
            <a:pPr algn="ctr">
              <a:defRPr/>
            </a:pPr>
            <a:endParaRPr lang="en-US" sz="1600" dirty="0"/>
          </a:p>
          <a:p>
            <a:pPr marL="342900" indent="-342900" algn="ctr">
              <a:lnSpc>
                <a:spcPct val="80000"/>
              </a:lnSpc>
              <a:defRPr/>
            </a:pPr>
            <a:endParaRPr lang="sr-Cyrl-CS" dirty="0">
              <a:solidFill>
                <a:srgbClr val="FF3300"/>
              </a:solidFill>
            </a:endParaRPr>
          </a:p>
          <a:p>
            <a:pPr algn="ctr">
              <a:lnSpc>
                <a:spcPct val="80000"/>
              </a:lnSpc>
              <a:defRPr/>
            </a:pPr>
            <a:endParaRPr lang="en-US" sz="1600" dirty="0"/>
          </a:p>
        </p:txBody>
      </p:sp>
      <p:sp>
        <p:nvSpPr>
          <p:cNvPr id="39942" name="TextBox 8"/>
          <p:cNvSpPr txBox="1">
            <a:spLocks noChangeArrowheads="1"/>
          </p:cNvSpPr>
          <p:nvPr/>
        </p:nvSpPr>
        <p:spPr bwMode="auto">
          <a:xfrm>
            <a:off x="2590800" y="4267200"/>
            <a:ext cx="4094163" cy="52387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 sz="2800"/>
              <a:t>Појачан васпитни рад</a:t>
            </a:r>
            <a:endParaRPr lang="en-US" sz="2800"/>
          </a:p>
        </p:txBody>
      </p:sp>
      <p:sp>
        <p:nvSpPr>
          <p:cNvPr id="10" name="Sound"/>
          <p:cNvSpPr>
            <a:spLocks noEditPoints="1" noChangeArrowheads="1"/>
          </p:cNvSpPr>
          <p:nvPr/>
        </p:nvSpPr>
        <p:spPr bwMode="auto">
          <a:xfrm>
            <a:off x="990600" y="5029200"/>
            <a:ext cx="838200" cy="533400"/>
          </a:xfrm>
          <a:custGeom>
            <a:avLst/>
            <a:gdLst>
              <a:gd name="T0" fmla="*/ 11164 w 21600"/>
              <a:gd name="T1" fmla="*/ 21159 h 21600"/>
              <a:gd name="T2" fmla="*/ 11164 w 21600"/>
              <a:gd name="T3" fmla="*/ 0 h 21600"/>
              <a:gd name="T4" fmla="*/ 0 w 21600"/>
              <a:gd name="T5" fmla="*/ 10800 h 21600"/>
              <a:gd name="T6" fmla="*/ 21600 w 21600"/>
              <a:gd name="T7" fmla="*/ 10800 h 21600"/>
              <a:gd name="T8" fmla="*/ 761 w 21600"/>
              <a:gd name="T9" fmla="*/ 22454 h 21600"/>
              <a:gd name="T10" fmla="*/ 21069 w 21600"/>
              <a:gd name="T11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 sz="2000"/>
          </a:p>
        </p:txBody>
      </p:sp>
      <p:sp>
        <p:nvSpPr>
          <p:cNvPr id="39944" name="TextBox 10"/>
          <p:cNvSpPr txBox="1">
            <a:spLocks noChangeArrowheads="1"/>
          </p:cNvSpPr>
          <p:nvPr/>
        </p:nvSpPr>
        <p:spPr bwMode="auto">
          <a:xfrm>
            <a:off x="2133600" y="4876800"/>
            <a:ext cx="5257800" cy="9239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r-Cyrl-CS"/>
              <a:t>Ако појачан васп.рад </a:t>
            </a:r>
            <a:r>
              <a:rPr lang="sr-Cyrl-CS" u="sng"/>
              <a:t>није делотворан</a:t>
            </a:r>
            <a:r>
              <a:rPr lang="sr-Cyrl-CS"/>
              <a:t>,</a:t>
            </a:r>
          </a:p>
          <a:p>
            <a:pPr algn="ctr"/>
            <a:r>
              <a:rPr lang="sr-Cyrl-CS"/>
              <a:t>покреће се В.Д.поступак !!!</a:t>
            </a:r>
          </a:p>
          <a:p>
            <a:endParaRPr lang="en-US"/>
          </a:p>
        </p:txBody>
      </p:sp>
      <p:sp>
        <p:nvSpPr>
          <p:cNvPr id="39945" name="TextBox 4"/>
          <p:cNvSpPr txBox="1">
            <a:spLocks noChangeArrowheads="1"/>
          </p:cNvSpPr>
          <p:nvPr/>
        </p:nvSpPr>
        <p:spPr bwMode="auto">
          <a:xfrm>
            <a:off x="2057400" y="0"/>
            <a:ext cx="7086600" cy="1117229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/>
              <a:t>              </a:t>
            </a:r>
            <a:r>
              <a:rPr lang="sr-Cyrl-CS" sz="2000" dirty="0"/>
              <a:t>Интервенција према нивоима н/злос./занем.</a:t>
            </a:r>
          </a:p>
          <a:p>
            <a:pPr algn="ctr">
              <a:lnSpc>
                <a:spcPct val="90000"/>
              </a:lnSpc>
            </a:pPr>
            <a:r>
              <a:rPr lang="sr-Cyrl-CS" sz="2000" dirty="0"/>
              <a:t>                  Ко предузима </a:t>
            </a:r>
            <a:r>
              <a:rPr lang="sr-Cyrl-CS" sz="2000" dirty="0" smtClean="0"/>
              <a:t>активности</a:t>
            </a:r>
            <a:r>
              <a:rPr lang="sr-Cyrl-CS" sz="2000" dirty="0"/>
              <a:t>: на ДРУГОМ нивоу? </a:t>
            </a:r>
            <a:r>
              <a:rPr lang="sr-Cyrl-CS" i="1" dirty="0"/>
              <a:t>                                                                                                                                                    </a:t>
            </a:r>
            <a:r>
              <a:rPr lang="sr-Cyrl-CS" sz="1600" i="1" dirty="0"/>
              <a:t>Правилник, стр. 8.                                                                                                  Приручник, стр. 28.</a:t>
            </a:r>
            <a:r>
              <a:rPr lang="sr-Cyrl-CS" i="1" dirty="0"/>
              <a:t>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13" name="Infopage"/>
          <p:cNvSpPr>
            <a:spLocks noEditPoints="1" noChangeArrowheads="1"/>
          </p:cNvSpPr>
          <p:nvPr/>
        </p:nvSpPr>
        <p:spPr bwMode="auto">
          <a:xfrm>
            <a:off x="6858000" y="4343400"/>
            <a:ext cx="533400" cy="4572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FF00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 sz="20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838200"/>
          <a:ext cx="9144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963" name="Cross 4"/>
          <p:cNvSpPr>
            <a:spLocks noChangeArrowheads="1"/>
          </p:cNvSpPr>
          <p:nvPr/>
        </p:nvSpPr>
        <p:spPr bwMode="auto">
          <a:xfrm>
            <a:off x="2590800" y="3276600"/>
            <a:ext cx="685800" cy="685800"/>
          </a:xfrm>
          <a:prstGeom prst="plus">
            <a:avLst>
              <a:gd name="adj" fmla="val 25000"/>
            </a:avLst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40964" name="Cross 6"/>
          <p:cNvSpPr>
            <a:spLocks noChangeArrowheads="1"/>
          </p:cNvSpPr>
          <p:nvPr/>
        </p:nvSpPr>
        <p:spPr bwMode="auto">
          <a:xfrm>
            <a:off x="5638800" y="3200400"/>
            <a:ext cx="609600" cy="609600"/>
          </a:xfrm>
          <a:prstGeom prst="plus">
            <a:avLst>
              <a:gd name="adj" fmla="val 25000"/>
            </a:avLst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pic>
        <p:nvPicPr>
          <p:cNvPr id="40965" name="Picture 15" descr="image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0" y="0"/>
            <a:ext cx="30480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TextBox 4"/>
          <p:cNvSpPr txBox="1">
            <a:spLocks noChangeArrowheads="1"/>
          </p:cNvSpPr>
          <p:nvPr/>
        </p:nvSpPr>
        <p:spPr bwMode="auto">
          <a:xfrm>
            <a:off x="0" y="0"/>
            <a:ext cx="6096000" cy="1394228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/>
              <a:t>              </a:t>
            </a:r>
            <a:r>
              <a:rPr lang="sr-Cyrl-CS" sz="2000" dirty="0"/>
              <a:t>Интервенција према нивоима н/злос./занем.</a:t>
            </a:r>
          </a:p>
          <a:p>
            <a:pPr algn="ctr">
              <a:lnSpc>
                <a:spcPct val="90000"/>
              </a:lnSpc>
            </a:pPr>
            <a:r>
              <a:rPr lang="sr-Cyrl-CS" sz="2000" dirty="0"/>
              <a:t>                Ко предузима </a:t>
            </a:r>
            <a:r>
              <a:rPr lang="sr-Cyrl-CS" sz="2000" dirty="0" smtClean="0"/>
              <a:t>активности</a:t>
            </a:r>
            <a:r>
              <a:rPr lang="sr-Cyrl-CS" sz="2000" dirty="0"/>
              <a:t>: </a:t>
            </a:r>
          </a:p>
          <a:p>
            <a:pPr algn="ctr">
              <a:lnSpc>
                <a:spcPct val="90000"/>
              </a:lnSpc>
            </a:pPr>
            <a:r>
              <a:rPr lang="sr-Cyrl-CS" sz="2000" dirty="0"/>
              <a:t>           на  ТРЕЋЕМ нивоу? </a:t>
            </a:r>
            <a:r>
              <a:rPr lang="sr-Cyrl-CS" i="1" dirty="0"/>
              <a:t>                                                                                                                                                    </a:t>
            </a:r>
            <a:r>
              <a:rPr lang="sr-Cyrl-CS" sz="1600" i="1" dirty="0"/>
              <a:t>Правилник, стр. 8.                                                                                                  Приручник, стр. 28.</a:t>
            </a:r>
            <a:r>
              <a:rPr lang="sr-Cyrl-CS" i="1" dirty="0"/>
              <a:t>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40967" name="TextBox 9"/>
          <p:cNvSpPr txBox="1">
            <a:spLocks noChangeArrowheads="1"/>
          </p:cNvSpPr>
          <p:nvPr/>
        </p:nvSpPr>
        <p:spPr bwMode="auto">
          <a:xfrm>
            <a:off x="914400" y="4343400"/>
            <a:ext cx="7969250" cy="52387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 sz="2800"/>
              <a:t>ИНТЕНЗИВИРАН васпитни рад са учеником</a:t>
            </a:r>
            <a:endParaRPr lang="en-US" sz="2800"/>
          </a:p>
        </p:txBody>
      </p:sp>
      <p:sp>
        <p:nvSpPr>
          <p:cNvPr id="40968" name="TextBox 10"/>
          <p:cNvSpPr txBox="1">
            <a:spLocks noChangeArrowheads="1"/>
          </p:cNvSpPr>
          <p:nvPr/>
        </p:nvSpPr>
        <p:spPr bwMode="auto">
          <a:xfrm>
            <a:off x="1828800" y="4953000"/>
            <a:ext cx="4953000" cy="369888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CS"/>
              <a:t>Обавезно покретање В.Д. Поступка !</a:t>
            </a:r>
            <a:endParaRPr lang="en-US"/>
          </a:p>
        </p:txBody>
      </p:sp>
      <p:sp>
        <p:nvSpPr>
          <p:cNvPr id="40969" name="TextBox 11"/>
          <p:cNvSpPr txBox="1">
            <a:spLocks noChangeArrowheads="1"/>
          </p:cNvSpPr>
          <p:nvPr/>
        </p:nvSpPr>
        <p:spPr bwMode="auto">
          <a:xfrm>
            <a:off x="1219200" y="5934075"/>
            <a:ext cx="612457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 sz="1600"/>
              <a:t>туча, дављење, бацање... застрашивање, уцењивање,</a:t>
            </a:r>
          </a:p>
          <a:p>
            <a:r>
              <a:rPr lang="sr-Cyrl-CS" sz="1600"/>
              <a:t>рекетирање, укључивање у секте... </a:t>
            </a:r>
            <a:endParaRPr lang="en-US" sz="1600"/>
          </a:p>
          <a:p>
            <a:endParaRPr lang="en-US"/>
          </a:p>
        </p:txBody>
      </p:sp>
      <p:sp>
        <p:nvSpPr>
          <p:cNvPr id="13" name="Infopage"/>
          <p:cNvSpPr>
            <a:spLocks noEditPoints="1" noChangeArrowheads="1"/>
          </p:cNvSpPr>
          <p:nvPr/>
        </p:nvSpPr>
        <p:spPr bwMode="auto">
          <a:xfrm>
            <a:off x="8229600" y="5029200"/>
            <a:ext cx="533400" cy="4572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 sz="20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2124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r-Cyrl-CS" sz="2400"/>
              <a:t>ВАСПИТНИ РАД : </a:t>
            </a:r>
          </a:p>
          <a:p>
            <a:r>
              <a:rPr lang="sr-Cyrl-CS"/>
              <a:t>разговор ОС са оним ко чини насиље/родитељима;</a:t>
            </a:r>
          </a:p>
          <a:p>
            <a:r>
              <a:rPr lang="sr-Cyrl-CS"/>
              <a:t>Разговор ОС са оним ко трпи последице насиља/родитељима;</a:t>
            </a:r>
          </a:p>
          <a:p>
            <a:r>
              <a:rPr lang="sr-Cyrl-CS"/>
              <a:t>Разговор ОС са сведоцима насиља</a:t>
            </a:r>
          </a:p>
          <a:p>
            <a:r>
              <a:rPr lang="sr-Cyrl-CS"/>
              <a:t>Разговор унутар ОЗ</a:t>
            </a:r>
          </a:p>
          <a:p>
            <a:r>
              <a:rPr lang="sr-Cyrl-CS"/>
              <a:t>Медијација....</a:t>
            </a:r>
          </a:p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2133600"/>
            <a:ext cx="9144000" cy="24003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sr-Cyrl-CS" sz="2400" dirty="0"/>
              <a:t>ПОЈАЧАН ВАСПИТНИ РАД:</a:t>
            </a:r>
          </a:p>
          <a:p>
            <a:pPr>
              <a:defRPr/>
            </a:pPr>
            <a:r>
              <a:rPr lang="sr-Cyrl-CS" dirty="0"/>
              <a:t>ОС и други предметни наставници прате понашање ученика на часу</a:t>
            </a:r>
            <a:endParaRPr lang="en-US" dirty="0"/>
          </a:p>
          <a:p>
            <a:pPr>
              <a:defRPr/>
            </a:pPr>
            <a:r>
              <a:rPr lang="sr-Cyrl-CS" dirty="0"/>
              <a:t>Дежурни наставник и обезбеђење прате однос учесника у насиљу ван наставе</a:t>
            </a:r>
          </a:p>
          <a:p>
            <a:pPr>
              <a:defRPr/>
            </a:pPr>
            <a:r>
              <a:rPr lang="sr-Cyrl-CS" dirty="0"/>
              <a:t>ОЗ се укључује у подршку да учесници насиља поново успоставе другарске </a:t>
            </a:r>
          </a:p>
          <a:p>
            <a:pPr>
              <a:defRPr/>
            </a:pPr>
            <a:r>
              <a:rPr lang="sr-Cyrl-CS" dirty="0"/>
              <a:t>односе (радионице, заједничке активности и задаци, тимски рад, мини</a:t>
            </a:r>
          </a:p>
          <a:p>
            <a:pPr>
              <a:defRPr/>
            </a:pPr>
            <a:r>
              <a:rPr lang="sr-Cyrl-CS" dirty="0"/>
              <a:t>пројекти и организована сарадња међу ученицима усмерена на рад у оквиру наставе и ван наставе</a:t>
            </a:r>
            <a:r>
              <a:rPr lang="sr-Cyrl-CS" dirty="0" smtClean="0"/>
              <a:t>)....</a:t>
            </a:r>
            <a:endParaRPr lang="en-US" dirty="0"/>
          </a:p>
        </p:txBody>
      </p:sp>
      <p:sp>
        <p:nvSpPr>
          <p:cNvPr id="54276" name="TextBox 3"/>
          <p:cNvSpPr txBox="1">
            <a:spLocks noChangeArrowheads="1"/>
          </p:cNvSpPr>
          <p:nvPr/>
        </p:nvSpPr>
        <p:spPr bwMode="auto">
          <a:xfrm>
            <a:off x="0" y="4457700"/>
            <a:ext cx="9144000" cy="24003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r-Cyrl-CS" sz="2400" dirty="0"/>
              <a:t>ИНТЕНЗИВИРАН ВАСПИТНИ РАД</a:t>
            </a:r>
          </a:p>
          <a:p>
            <a:r>
              <a:rPr lang="sr-Cyrl-CS" dirty="0"/>
              <a:t>Свакодневни контакт са учесницима насиља</a:t>
            </a:r>
          </a:p>
          <a:p>
            <a:r>
              <a:rPr lang="sr-Cyrl-CS" dirty="0"/>
              <a:t>Редован контакт ОС и психолога са њиховим родитељима</a:t>
            </a:r>
          </a:p>
          <a:p>
            <a:r>
              <a:rPr lang="sr-Cyrl-CS" dirty="0"/>
              <a:t>Сарадња са Центром за соц. рад-ресоцијализација</a:t>
            </a:r>
          </a:p>
          <a:p>
            <a:r>
              <a:rPr lang="sr-Cyrl-CS" dirty="0"/>
              <a:t>Праћење реализације Индивидуалног плана за промену понашања и </a:t>
            </a:r>
          </a:p>
          <a:p>
            <a:r>
              <a:rPr lang="sr-Cyrl-CS" dirty="0"/>
              <a:t>извештавање</a:t>
            </a:r>
          </a:p>
          <a:p>
            <a:r>
              <a:rPr lang="sr-Cyrl-CS" dirty="0"/>
              <a:t>Сарадња са институцијама на корективном третману промене </a:t>
            </a:r>
            <a:r>
              <a:rPr lang="sr-Cyrl-CS" dirty="0" smtClean="0"/>
              <a:t>понашања....</a:t>
            </a:r>
            <a:endParaRPr lang="sr-Cyrl-CS" dirty="0"/>
          </a:p>
          <a:p>
            <a:r>
              <a:rPr lang="sr-Cyrl-CS" dirty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139</TotalTime>
  <Words>669</Words>
  <Application>Microsoft Office PowerPoint</Application>
  <PresentationFormat>On-screen Show (4:3)</PresentationFormat>
  <Paragraphs>168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</vt:lpstr>
      <vt:lpstr>ПРЕЗЕНТАЦИЈА ЗАКЉУЧАКА РАДНИХ ГРУПА</vt:lpstr>
      <vt:lpstr>Slide 2</vt:lpstr>
      <vt:lpstr>Slide 3</vt:lpstr>
      <vt:lpstr>Slide 4</vt:lpstr>
      <vt:lpstr>ПРАВНА СРЕДСТВА</vt:lpstr>
      <vt:lpstr>Slide 6</vt:lpstr>
      <vt:lpstr>Slide 7</vt:lpstr>
      <vt:lpstr>Slide 8</vt:lpstr>
      <vt:lpstr>Slide 9</vt:lpstr>
      <vt:lpstr>Slide 10</vt:lpstr>
      <vt:lpstr>Slide 11</vt:lpstr>
      <vt:lpstr>ОДГОВОРНОСТ ЗБОГ ПОВРЕДЕ ЗАБРАНЕ ПРОПИСАНЕ ЗАКОНОМ </vt:lpstr>
      <vt:lpstr>Slide 13</vt:lpstr>
      <vt:lpstr>Slide 14</vt:lpstr>
      <vt:lpstr>ПРАВНА СРЕДСТВА</vt:lpstr>
      <vt:lpstr>Slide 16</vt:lpstr>
      <vt:lpstr>Slide 17</vt:lpstr>
    </vt:vector>
  </TitlesOfParts>
  <Company>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ПРЕЗЕНТАЦИЈА ЗАКЉУЧАКА РАДНИХ ГРУПА</dc:title>
  <dc:creator>mobile</dc:creator>
  <cp:lastModifiedBy>mobile</cp:lastModifiedBy>
  <cp:revision>45</cp:revision>
  <dcterms:created xsi:type="dcterms:W3CDTF">2010-05-13T20:10:50Z</dcterms:created>
  <dcterms:modified xsi:type="dcterms:W3CDTF">2010-05-14T06:02:20Z</dcterms:modified>
</cp:coreProperties>
</file>